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76F9D7-DB17-43CB-94EB-8FF47D844D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CE2F8C-7C8C-4905-AE1B-BE7CD4CD4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120EA7-CAF2-4DFF-B139-BD60E9BF09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D20976-6181-4B95-A685-97C2F98034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64D2FB-35D4-44E8-889A-003D591070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1D296D7-FB4C-49C4-9876-06BC523DDC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700EB9-FD55-4552-AFDE-E092A5736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EF7239-C5DF-4C12-AB9C-70FA035DE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1CE06D-E3FE-4377-A306-74440AB03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0F52B8-F9F4-4814-822E-52E8C2EC4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1FC7F6-0466-4551-8120-DE6FE73ED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8143054077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数据驱动智慧定价—定价原理与价格策略的数据分析与决策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定价背景与意义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数据驱动定价原理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价格策略制定及优化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数据可视化在定价中应用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案例分析：成功企业如何运用数据驱动智慧定价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挑战与未来发展趋势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定价背景与意义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价格是市场经济中调节供需关系的重要机制，合理的定价有助于实现市场供需平衡。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实现市场供需平衡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促进资源优化配置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625" r="18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917" r="169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价格反映了资源的稀缺程度和市场需求，引导资源在不同行业和领域间进行合理配置。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合理的定价策略有助于企业在激烈的市场竞争中获得优势，实现盈利目标。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市场经济下定价重要性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以产品成本为基础，加上预期利润来确定价格。局限性在于忽略了市场需求和竞争状况。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根据竞争对手的价格来制定自身产品价格。局限性在于可能导致价格战和忽视自身成本。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根据市场需求和消费者心理来制定价格。局限性在于难以准确预测市场需求和消费者心理。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需求导向定价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传统定价方法与局限性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通过数据分析，可以实时掌握市场需求变化，为制定更加精准的价格策略提供依据。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5317" r="25317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精准把握市场需求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基于历史数据和市场趋势分析，可以预测未来市场走向，从而制定更加科学合理的价格策略。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优化价格策略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数据驱动智慧定价能够实现自动化决策和快速响应市场变化，提高企业决策效率。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提高决策效率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数据驱动智慧定价优势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数据驱动定价原理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收集包括历史交易数据、竞争对手价格、消费者行为数据、市场趋势等多方面的数据。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对数据进行清洗、去重、处理缺失值和异常值等预处理工作，保证数据质量。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244" b="24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采用合适的数据库和数据存储方案，以便高效地存储和访问数据。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数据收集与处理技术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市场趋势预测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利用数据分析技术，预测市场未来趋势，为制定长期定价策略提供参考。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价格弹性分析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通过数据分析，了解价格变动对销售量的影响，为制定合理价格提供依据。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消费者行为分析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分析消费者的购买历史、偏好、需求等数据，以制定更精准的定价策略。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数据分析在定价中应用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价格优化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应用机器学习算法对历史交易数据进行学习，自动找到最优价格，提高销售额和利润。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个性化定价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根据消费者的购买历史、偏好等数据，应用机器学习算法实现个性化定价，提高消费者满意度和忠诚度。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竞争对手分析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利用机器学习算法对竞争对手的价格数据进行分析和预测，以制定更有竞争力的定价策略。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机器学习算法在定价中作用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价格策略制定及优化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基于产品成本加上期望的利润率来设定价格，适用于成本结构稳定、市场需求波动小的产品。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根据竞争对手的价格水平来设定价格，以争夺市场份额或避免价格战，适用于竞争激烈的市场环境。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需求导向定价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根据市场需求和消费者心理来设定价格，以最大化收益为目标，适用于需求弹性大、消费者价格敏感度高的产品。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价格策略类型及选择依据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价格策略调整时机和方法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时机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市场需求变化、竞争对手价格调整、产品成本变动、季节性因素等。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折扣定价、捆绑定价、动态定价、渗透定价等。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https://d.book118.com/928143054077006032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2024-09-10T04:00:16.782</cp:lastPrinted>
  <dcterms:created xsi:type="dcterms:W3CDTF">2024-09-09T20:00:16Z</dcterms:created>
  <dcterms:modified xsi:type="dcterms:W3CDTF">2024-09-09T20:00:19Z</dcterms:modified>
</cp:coreProperties>
</file>