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99A49-671C-42E1-9FFA-0B28C3A1A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11D69-DF1D-456B-92EA-E2CD1ECF3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EC4AC-E234-440A-BAA9-B86D540F7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6A1BA-DDC7-4AC7-AFC9-F47F6DEFD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E61EF-046E-4340-AFCB-6E25B2202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376C0-0621-446A-A4D9-EC6248172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956D80-4C64-4CAC-ABA5-C5C2E9296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7842C-5466-41EC-9114-DEC5C6D0E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59661-2BE4-4915-96EE-47B9CCA74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4B88D-96B7-4A37-BA0E-ECE3B3DCE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33EAD-4477-4D8E-9F7C-DF34C3E8C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431431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机能实验报告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机能实验中的关键问题与解决方案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实验心得体会与建议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探究生物体机能运作机制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通过机能实验，深入了解生物体各系统、器官和组织的机能运作原理及相互关系。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验证生理学理论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将生理学理论知识与实际操作相结合，验证理论知识的正确性和实用性。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培养实验技能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通过机能实验，培养学生的实验操作能力、观察能力和数据分析能力。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实验技术发展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实验技术的不断进步为机能实验提供了更加精确、便捷的研究手段。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机能实验对于医学、生物学等相关领域的实际应用具有重要意义，如药物研发、疾病治疗等。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随着生理学的不断发展，人们对生物体机能的认识越来越深入，机能实验在生理学研究中具有重要地位。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机能实验是生理学、医学等学科发展的重要基础，对于推动学科发展具有重要意义。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机能实验能够帮助学生更好地理解生理学理论知识，提高教学质量。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培养科研能力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通过机能实验，培养学生的科研思维、创新能力和解决问题的能力，为未来的科学研究打下基础。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实验试剂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20%乌拉坦溶液、生理盐水、肝素钠溶液等。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选用健康成年雄性SD大鼠，体重200-250g，由专业实验动物中心提供。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实验仪器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多功能生理信号采集处理系统、生物机能实验系统、手术器械一套、注射器、棉线、纱布等。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麻醉与固定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大鼠称重后，按体重比例腹腔注射20%乌拉坦溶液进行麻醉。麻醉成功后，将大鼠仰卧固定于手术台上。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剪去大鼠颈部手术区域的毛发，用碘酒和酒精消毒。沿颈正中线切开皮肤，分离皮下组织，暴露气管。在气管下方穿线备用。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连接生物机能实验系统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将电极插入大鼠相应部位，连接生物机能实验系统，观察并记录实验数据。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实验前准备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实验后处理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手术操作过程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实验数据采集与处理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检查实验仪器是否完好，调试生物机能实验系统至最佳状态。准备手术器械和试剂，对实验大鼠进行称重和麻醉。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按照上述手术方法进行操作，注意无菌操作和止血。手术完成后，将大鼠固定于实验台上，保持呼吸道通畅。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打开生物机能实验系统，观察并记录实验数据。根据实验需要，对数据进行处理和分析，如滤波、放大等。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实验结束后，关闭生物机能实验系统，取下电极。对大鼠进行安乐死处理，并清理手术台和实验器械。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实验结果与数据分析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实验数据记录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详细记录了实验过程中获取的各项数据，包括实验对象的生理指标、行为表现等。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数据图表展示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将实验数据以图表形式进行可视化展示，便于直观了解数据分布和变化趋势。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实验现象描述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对实验过程中出现的特殊现象进行了详细描述，以便后续分析讨论。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实验结果展示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对实验数据进行预处理，去除异常值、重复值等，确保数据质量。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采用适当的统计方法对数据进行分析，如描述性统计、方差分析等，以揭示数据内在规律。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利用图表、图像等手段将数据可视化，便于直观展示数据特征和变化趋势。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https://d.book118.com/928143143136006047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2024-09-29T09:22:29.252</cp:lastPrinted>
  <dcterms:created xsi:type="dcterms:W3CDTF">2024-09-29T01:22:29Z</dcterms:created>
  <dcterms:modified xsi:type="dcterms:W3CDTF">2024-09-29T01:22:31Z</dcterms:modified>
</cp:coreProperties>
</file>