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C1B43-2255-42C0-9BFC-8480428D8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154B2-7AE2-496B-9A23-3EE08FA37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C9CC1D-F42A-47D5-AA2B-3AAFF8496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B70CE6-6AFC-481A-81F4-8BB6EE2AB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E13F81-939B-4D2C-B397-BA791DBB6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850A6B-8F79-4094-9A08-8FF715CA5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B2C53C-BA15-4783-B5AD-151DAAAEA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754D7D-EA2C-4025-BB9C-70FDBDBBC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E2E513-C5BC-46BB-8331-2E0B27BF5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4B2D1-0B3F-4342-9B56-A5F7ED7BB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94F92-C047-4601-8C1F-E79446110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00113033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2024厦门市低值可回收物回收利用模式研究报告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厦门市低值可回收物回收利用现状分析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厦门市低值可回收物回收利用模式研究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厦门市低值可回收物回收利用的挑战与机遇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厦门市低值可回收物回收利用的未来展望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厦门市低值可回收物的现状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厦门市作为一座美丽的海滨城市，拥有丰富的自然资源和人文景观。然而，随着城市化的进程，低值可回收物的产生量逐年增加，给环境带来了压力。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低值可回收物主要包括塑料、纸张、玻璃、金属等废弃物，这些废弃物具有较高的回收利用价值，但目前回收率较低，大量被填埋或焚烧，对环境造成了严重污染。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低值可回收物的回收利用有助于减少垃圾的产生，减轻对环境的压力。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通过回收利用低值可回收物，可以节约资源，减少对自然资源的开采，促进可持续发展。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低值可回收物的回收利用有助于推动循环经济的发展，促进绿色产业的发展。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低值可回收物回收利用的重要性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通过对厦门市低值可回收物回收利用模式的研究，提出有效的解决方案，提高低值可回收物的回收利用率，减少对环境的污染。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为政府制定相关政策提供科学依据，促进低值可回收物回收利用行业的发展；提高公众的环保意识，推动社会共同参与环保事业；为其他城市提供借鉴经验，促进全国范围内低值可回收物回收利用工作的开展。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厦门市低值可回收物回收利用现状分析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厦门市已建立较为完善的回收站点布局，覆盖了城市和乡村地区，方便居民投放低值可回收物。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回收站点布局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回收量及处理能力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目前厦门市采用“定点回收+流动回收”的方式，同时鼓励居民自主分类和自主投放。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随着居民环保意识的提高，厦门市低值可回收物的回收量逐年增长，但处理能力仍存在不足。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回收体系现状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厦门市已引进和采用了一些先进的再生资源加工技术，如分选、破碎、压缩和打包等，以提高回收利用率。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57" b="75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再生资源加工技术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低值可回收物经过加工处理后，可以转化为再生资源，如再生塑料、再生纸等，用于生产制造和循环利用。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资源化利用途径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虽然厦门市在低值可回收物回收利用技术方面取得了一定的进展，但整体技术发展水平仍有待提高。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技术发展水平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回收利用技术现状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厦门市政府出台了一系列政策措施，鼓励和支持低值可回收物的回收利用工作，包括财政补贴、税收优惠等。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厦门市已制定了一些相关法规和规章，规范低值可回收物的收集、运输、处理和利用等环节，保障环保和资源循环利用工作的顺利开展。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虽然政策法规体系不断完善，但在实际执行过程中仍存在一些困难和问题，需要进一步加强监管和执法力度。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政策法规现状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厦门市低值可回收物回收利用模式研究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412" r="404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2700" r="2270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调查厦门市低值可回收物的回收渠道，包括垃圾分类站点、回收站和专业回收公司等，分析各种渠道的优缺点。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回收渠道研究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分析回收低值可回收物的成本，包括人力、运输、处理等方面的费用，为优化回收模式提供参考。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回收成本研究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回收模式研究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研究厦门市低值可回收物的利用方式，如再生利用、能源利用等，分析各种方式的可行性。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利用技术发展研究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关注国内外低值可回收物利用技术的最新发展，为厦门市的利用模式提供技术支持。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利用方式研究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利用模式研究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https://d.book118.com/935001130330011041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2024-09-02T16:00:55.653</cp:lastPrinted>
  <dcterms:created xsi:type="dcterms:W3CDTF">2024-09-02T08:00:55Z</dcterms:created>
  <dcterms:modified xsi:type="dcterms:W3CDTF">2024-09-02T08:00:57Z</dcterms:modified>
</cp:coreProperties>
</file>