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B4DEE7-2B8C-49F4-933B-149881C9E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4D5DEF-ECA2-4079-A223-147D738552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753FA4A-D546-4291-AC44-59EFF2A0A6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9F7BAA8-CFA1-4A95-A9FF-FEC3FBA08C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57D4B6-D991-406B-A7C2-61DB47F0E3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DCF2E4-1932-4C1E-97AF-432493C456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0779AB-5416-42A9-BD4C-57B4B9B128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0132FA-C7B7-44F1-89B4-567689A230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F4F4EE-4E75-4080-BCDF-32F0C3964C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092420-27A9-4E39-8687-6F69E7D83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AAC14-66CF-4C74-A219-DCAAD342D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003144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通信工程基础知识培训课件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通信工程概述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传输媒介与设备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通信网络结构与协议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无线通信原理与技术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有线通信原理与技术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现代通信新技术展望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通信工程概述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通信工程是电子工程的一个重要分支，关注的是通信过程中的信息传输和信号处理的原理和应用。它涉及电话、电视、无线电、卫星通信、计算机网络等各种通信系统的研究、设计、制造、运营和维护。</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通信工程定义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随着信息技术的飞速发展，通信工程经历了从模拟通信到数字通信，从固定电话到移动通信，从单一媒体到多媒体的演变。目前，5G、物联网、云计算、大数据等新技术正在推动通信工程向更高层次发展。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通信工程发展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通信工程定义与发展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通信系统组成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个完整的通信系统通常包括信源、发送设备、信道、接收设备和信宿五个部分。其中，信源是信息的来源，发送设备将信源发出的信息转换成适合在信道中传输的信号，信道是传输信号的媒介，接收设备将信道中传输的信号还原成原始信息，信宿是信息的最终接收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通信系统功能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通信系统的主要功能是实现信息的有效传输。具体来说，它包括信号的发送与接收、信号的调制与解调、信号的放大与衰减、信号的滤波与整形等功能。此外，通信系统还需要具备抗干扰、保密和安全等功能。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通信系统组成与功能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电话通信</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电话通信是通信工程最传统的应用领域之一，包括固定电话和移动电话两种类型。电话通信系统通过有线或无线方式实现语音信号的传输和交换。</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广播电视</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广播电视是利用无线电波或导线传送声音、图像节目的传播媒介。广播电视系统包括信号源、发射机、传输媒介和接收机等部分。</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卫星通信</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卫星通信是利用人造地球卫星作为中继站来转发无线电波而进行的两个或多个地球站之间的通信。卫星通信系统具有覆盖范围广、通信容量大、传输质量好等优点。</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计算机网络</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计算机网络是由若干节点和连接这些节点的链路构成，表示诸多对象及其相互联系。计算机网络实现了数据资源的共享和各台计算机之间的协同工作。</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其他应用</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除了上述应用领域外，通信工程还广泛应用于军事通信、航空航天、智能交通、远程医疗等领域，为现代社会的发展提供了强有力的技术支持。</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通信工程应用领域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通信基础知识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信号是传递信息的物理量，可分为连续信号和离散信号、模拟信号和数字信号等。</a:t>
            </a:r>
          </a:p>
        </p:txBody>
      </p:sp>
      <p:pic>
        <p:nvPicPr>
          <p:cNvPr id="6" name="Picture 6"/>
          <p:cNvPicPr>
            <a:picLocks noChangeAspect="1"/>
          </p:cNvPicPr>
          <p:nvPr/>
        </p:nvPicPr>
        <p:blipFill>
          <a:blip r:embed="rId2"/>
          <a:srcRect l="12402" r="1240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信号的定义与分类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系统是对信号进行变换或处理的物理过程，可分为线性系统和非线性系统、时变系统和时不变系统等。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系统的定义与分类</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信号是系统的输入和输出，系统是信号的变换器或处理器。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信号与系统的关系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信号与系统概述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模拟信号与数字信号的转换</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模拟信号可以通过采样、量化和编码转换为数字信号，数字信号可以通过数模转换器转换为模拟信号。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模拟信号的特性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模拟信号是连续变化的物理量，其幅度、频率和相位都可以携带信息。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数字信号的特性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数字信号是离散的、量化的信号，其幅度和时间是离散的，只取有限个数值。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模拟信号与数字信号</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调制与解调技术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调制的定义与分类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调制是将基带信号转换为适合在信道中传输的已调信号的过程，可分为模拟调制和数字调制。</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解调的定义与分类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解调是将已调信号还原为基带信号的过程，可分为相干解调和非相干解调。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调制与解调技术的应用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调制技术广泛应用于无线通信、广播、电视等领域，解调技术是接收端的重要组成部分，用于提取传输的信息。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传输媒介与设备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587" b="558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5764" r="1576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有线传输媒介及设备</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用于低速、短距离通信，如电话线、网线等。</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用于宽带、高速数据传输，如有线电视网络。</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用于大容量、长距离通信，具有高速、低损耗等优点。</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包括调制解调器、集线器、交换机等，用于实现信号的转换、放大和分配。</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双绞线</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同轴电缆</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光纤</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有线传输设备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电磁波</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卫星通信</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移动通信</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无线传输设备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无线传输媒介及设备</a:t>
              </a:r>
            </a:p>
          </p:txBody>
        </p:sp>
      </p:grpSp>
      <p:pic>
        <p:nvPicPr>
          <p:cNvPr id="28" name="Picture 28"/>
          <p:cNvPicPr>
            <a:picLocks noChangeAspect="1"/>
          </p:cNvPicPr>
          <p:nvPr/>
        </p:nvPicPr>
        <p:blipFill>
          <a:blip r:embed="rId2"/>
          <a:srcRect l="427" r="42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21559" r="2155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通过空气、真空等媒介传播，包括无线电波、微波、红外线等。</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利用人造卫星作为中继站，实现远距离通信。</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利用蜂窝网络、无线局域网等技术，实现移动设备的通信。</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包括无线路由器、无线网卡、无线基站等，用于实现无线信号的接收、发送和转换。</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292" r="16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8213" r="1821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传输速率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传输距离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误码率</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设备选型</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传输设备性能指标及选型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衡量数据传输的快慢，通常以比特率（bps）表示。</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衡量数据传输的准确性，通常以错误比特数与总比特数之比表示。</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衡量信号传输的远近，受传输媒介和设备性能影响。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根据实际需求选择合适的传输媒介和设备，综合考虑传输速率、距离、误码率等因素。</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通信网络结构与协议</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https://d.book118.com/935003144240011110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2024-09-16T02:22:20.706</cp:lastPrinted>
  <dcterms:created xsi:type="dcterms:W3CDTF">2024-09-15T18:22:20Z</dcterms:created>
  <dcterms:modified xsi:type="dcterms:W3CDTF">2024-09-15T18:22:22Z</dcterms:modified>
</cp:coreProperties>
</file>