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EC6B7-D1A2-48FB-9D7D-6FA73D3F1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8BA1F-183E-4224-AFA3-C2BFC2366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9E0BB-7526-4ACD-8BAB-C36D0E9C1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82A2E-B2F3-42F9-A78F-548945B60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E8AA8E-CB49-4616-8AA8-8B5DF511D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DB8DEB-BE29-4F6F-88FA-7C45D3A65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11516A-0BF0-47EF-8A4B-8FF1682CC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FA788-6BEC-4012-9B52-1F23E4059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3239C-29C4-49C1-ADA3-CC92AE47B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DFA0F-ED22-4E31-9406-C91485338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BD0C9-A77E-4C80-BD1A-8B5DF75CA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0323020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鸿星尔克品牌传播策略分析报告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鸿星尔克品牌概述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鸿星尔克品牌传播策略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鸿星尔克品牌传播效果评估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鸿星尔克品牌传播策略优化建议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鸿星尔克品牌概述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创立时间与发展历程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鸿星尔克于2000年创立，经过二十多年的发展，已成为国内知名的运动品牌。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创始人及企业文化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创始人吴荣光将“鸿鹄之志，胸怀祖国，放眼世界”的理念融入品牌，形成了独特的企业文化。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鸿星尔克定位于中低端市场，致力于为广大消费者提供高性价比的运动装备。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以“年轻、时尚、阳光”的形象示人，强调品牌与消费者的互动和体验。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品牌定位与形象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涵盖鞋类、服装、配件等多个品类，满足不同消费者的需求。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提供线上线下全方位的服务，包括专卖店、电商平台及售后服务等。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鸿星尔克品牌传播策略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鸿星尔克在电视媒体上投放广告，覆盖广泛的受众群体，提高品牌知名度。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报纸与杂志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在主流报纸和时尚杂志上发布品牌广告和专题报道，吸引特定目标受众。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利用公交车身广告、地铁站广告牌等形式，在城市核心区域展示品牌形象。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传统媒体传播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移动应用与小程序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开发品牌专属的移动应用和小程序，提供便捷的购物体验和会员服务。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官方网站与社交媒体平台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鸿星尔克建立官方网站和社交媒体账号，发布品牌动态、产品信息和互动活动，与用户互动。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网络直播与短视频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通过直播带货、短视频营销等方式，与网红、意见领袖合作，扩大品牌影响力。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新媒体传播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专卖店体验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在专卖店内设置体验区，让消费者试穿新款鞋服，感受产品品质和舒适度。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主题活动与展览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举办品牌主题活动、时尚展览和设计师交流会，提升品牌形象和文化内涵。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公益活动与社会责任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参与公益活动和社会责任项目，提升品牌社会形象和公众好感度。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线下活动与体验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危机应对机制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建立危机应对小组，制定应急预案，及时处理品牌危机事件。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社会责任报告与可持续发展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发布社会责任报告，展示品牌在可持续发展和公益事业方面的成果。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媒体关系维护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与各类媒体建立良好合作关系，确保品牌正面报道和舆论引导。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公关策略与危机管理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鸿星尔克品牌传播效果评估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鸿星尔克通过广泛的广告宣传和市场营销活动，成功提高了品牌知名度。其品牌标识和口号在消费者中具有较高的认知度。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品牌美誉度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鸿星尔克在消费者中建立了良好的品牌形象，以其优质的产品、创新的设计和良好的客户服务获得了广泛赞誉。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品牌知名度与美誉度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https://d.book118.com/935003230202011043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2024-09-05T09:00:34.253</cp:lastPrinted>
  <dcterms:created xsi:type="dcterms:W3CDTF">2024-09-05T01:00:34Z</dcterms:created>
  <dcterms:modified xsi:type="dcterms:W3CDTF">2024-09-05T01:00:36Z</dcterms:modified>
</cp:coreProperties>
</file>