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DBEC4-FAE1-474D-9676-93350503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7622-B8C0-40A8-BBAF-04E9584B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E1746-C300-4BF5-9FA7-88803552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7A64B-048B-4301-848A-0814E3CB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53A43-3A99-4ABC-96FB-F9E9CC181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625DF-7934-41A6-BB5B-0AC3B7EE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73D69-AADE-4035-B004-449FBB0C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C4FBE-DE0D-416A-94E9-1B6879E1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7A038-5CF1-4C51-943D-82827825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5624-A990-4DAB-A1DE-42805AA4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70C5E-93FA-4CEC-A3A1-8B35C3D34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04030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新生儿上感的定义和症状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新生儿上感的原因和影响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新生儿上感的定义和症状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新生儿上感是指新生儿上呼吸道感染，是一种常见的儿科疾病。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它通常由病毒引起，也可能由细菌引起，主要通过飞沫传播。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新生儿上感通常表现为鼻塞、流涕、咳嗽、发热等症状。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70" r="176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新生儿上感时，鼻腔黏膜充血肿胀，导致鼻腔狭窄，出现鼻塞症状。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新生儿上感时，鼻腔内的分泌物增多，形成鼻涕。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新生儿上感时，由于炎症刺激，呼吸道黏膜会出现充血、水肿等症状，导致咳嗽。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新生儿上感时，由于病毒或细菌感染，会引起机体免疫反应，导致发热。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医生通常会根据新生儿的临床症状和体征进行初步诊断。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实验室检查如血常规、尿常规等可以帮助确定病原体类型。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X光检查可以排除肺部感染等并发症。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新生儿上感的原因和影响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医疗操作风险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36" r="125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323" r="93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659" r="106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母亲在怀孕期间或分娩后感染病毒或细菌，可能通过胎盘或母乳传播给新生儿。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新生儿生活在不卫生的环境中，接触了污染的物品或与感染者接触。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新生儿免疫系统尚未完全发育，对感染的抵抗力较弱。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如新生儿在出生时经过产道时吸入污染的羊水，或在医院接受治疗时接触了感染源。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感染会影响新生儿的营养吸收和生长速度。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新生儿感染可能引发肺炎、心脏疾病等严重并发症。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疾病并发症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如新生儿未能及时治疗，可能留下长期健康隐患，影响未来的生长发育和免疫力。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长期健康隐患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新生儿因感染而遭受痛苦和不适，可能对心理发展产生不良影响。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家长应保持新生儿生活环境的清洁卫生，定期消毒和清洗婴儿用品。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母乳喂养有助于增强新生儿免疫力，降低感染风险。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家长应避免与感染者接触，如有疑虑应及时就医。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按照医生建议定期带新生儿进行检查，并按时接种疫苗以增强免疫力。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定期检查和接种疫苗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新生儿上感的治疗方法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https://d.book118.com/935004030004011110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2024-09-15T01:40:22.034</cp:lastPrinted>
  <dcterms:created xsi:type="dcterms:W3CDTF">2024-09-14T17:40:22Z</dcterms:created>
  <dcterms:modified xsi:type="dcterms:W3CDTF">2024-09-14T17:40:24Z</dcterms:modified>
</cp:coreProperties>
</file>