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925A6-4D80-4BA4-8F69-FF773DD1A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D2C68-D12D-493F-BE6B-284B8580F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50B04-1C25-4320-8BCC-576331776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8DA5A-D490-4A3B-A0C7-AAB4B052C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3CF5F8-382A-4E42-AD30-79A18C213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690903-818F-49AD-A36E-2253087CF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544FEB-F772-4F2C-8F93-6836BC8FA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74B03-2B54-47D6-83BB-BDEE35C8A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A018A-A362-46CE-A123-4241C6FFB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D925D-C3D1-4522-8CC3-C2505498F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43448-8EC6-4B94-9248-77AB2537A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1112123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离婚协议书的撰写指南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离婚协议书主要内容编写技巧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注意事项与常见问题解答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审核、修改及签署流程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后续执行与监督措施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493270" y="1557122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H="1">
            <a:off x="493270" y="3836928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86183" y="1621822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86790" y="3901440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012235" y="4174010"/>
            <a:ext cx="1821725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89125" y="1894204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离婚协议书是夫妻双方自愿离婚并就离婚事项达成协议的书面文件。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111628" y="1935213"/>
            <a:ext cx="1821725" cy="1245833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226374" y="4174010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其作用在于明确双方离婚后的权利义务，包括财产分割、子女抚养、债务承担等，以避免后续纠纷。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2207484"/>
            <a:ext cx="10507884" cy="1487614"/>
          </a:xfrm>
          <a:prstGeom prst="roundRect">
            <a:avLst>
              <a:gd name="adj" fmla="val 1402"/>
            </a:avLst>
          </a:prstGeom>
          <a:solidFill>
            <a:schemeClr val="l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0833" y="1636739"/>
            <a:ext cx="8913876" cy="755911"/>
          </a:xfrm>
          <a:prstGeom prst="roundRect">
            <a:avLst>
              <a:gd name="adj" fmla="val 10864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4419284"/>
            <a:ext cx="10507884" cy="1607249"/>
          </a:xfrm>
          <a:prstGeom prst="roundRect">
            <a:avLst>
              <a:gd name="adj" fmla="val 1402"/>
            </a:avLst>
          </a:prstGeom>
          <a:solidFill>
            <a:schemeClr val="l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63654" y="1769528"/>
            <a:ext cx="8708234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09288" y="2444060"/>
            <a:ext cx="10016966" cy="117293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离婚协议书的撰写需遵循《婚姻法》等相关法律法规。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1560833" y="3910280"/>
            <a:ext cx="8913876" cy="755911"/>
          </a:xfrm>
          <a:prstGeom prst="roundRect">
            <a:avLst>
              <a:gd name="adj" fmla="val 10864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663654" y="4043069"/>
            <a:ext cx="8708234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09288" y="4717602"/>
            <a:ext cx="10016966" cy="117293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经双方签字并办理离婚登记后，离婚协议书具有法律效力，双方需按照协议内容履行各自义务。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法律依据与效力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双方自愿原则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双方应充分沟通、协商，确保协议内容真实、合法、有效。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离婚协议书的签订必须基于双方自愿原则，任何一方不得强迫或欺骗对方签署。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离婚协议书涉及双方个人隐私及家庭财产等敏感信息，应注意保密。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除办理离婚登记等必要情况外，不得随意泄露协议内容给第三方。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保密性要求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撰写前准备工作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2207484"/>
            <a:ext cx="10507884" cy="1487614"/>
          </a:xfrm>
          <a:prstGeom prst="roundRect">
            <a:avLst>
              <a:gd name="adj" fmla="val 1402"/>
            </a:avLst>
          </a:prstGeom>
          <a:solidFill>
            <a:schemeClr val="l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0833" y="1636739"/>
            <a:ext cx="8913876" cy="755911"/>
          </a:xfrm>
          <a:prstGeom prst="roundRect">
            <a:avLst>
              <a:gd name="adj" fmla="val 10864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4419284"/>
            <a:ext cx="10507884" cy="1607249"/>
          </a:xfrm>
          <a:prstGeom prst="roundRect">
            <a:avLst>
              <a:gd name="adj" fmla="val 1402"/>
            </a:avLst>
          </a:prstGeom>
          <a:solidFill>
            <a:schemeClr val="l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63654" y="1769528"/>
            <a:ext cx="8708234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09288" y="2444060"/>
            <a:ext cx="10016966" cy="117293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双方应充分沟通，明确各自的离婚意愿、对财产分割、子女抚养等问题的基本立场和需求。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1560833" y="3910280"/>
            <a:ext cx="8913876" cy="755911"/>
          </a:xfrm>
          <a:prstGeom prst="roundRect">
            <a:avLst>
              <a:gd name="adj" fmla="val 10864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663654" y="4043069"/>
            <a:ext cx="8708234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寻求专业建议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09288" y="4717602"/>
            <a:ext cx="10016966" cy="117293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在明确基本需求后，可寻求律师或法律专业人士的建议，以确保离婚协议书的合法性和有效性。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明确双方意愿与需求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308453"/>
            <a:ext cx="4493120" cy="449312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17813" y="1544614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财产证明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434616" y="1977702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收集房产证、车辆行驶证、银行存款证明等财产权属证明文件。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417813" y="2922420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债务证明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434616" y="3374559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梳理共同债务情况，收集相关借款合同、还款记录等证据材料。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417813" y="4286711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子女情况证明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434616" y="4719800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如涉及子女抚养问题，需收集子女的出生证明、户口簿等相关材料。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收集相关证据材料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详细列出夫妻共同财产的种类、数量、价值等信息，包括房产、车辆、存款、股票等。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财产清单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债务清单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208" r="20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梳理夫妻共同债务的种类、金额、债权人等信息，确保无遗漏。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根据财产和债务情况，提出合理的财产分割方案，确保双方权益得到保障。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梳理共同财产及债务情况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子女抚养权归属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明确子女抚养权的归属，可根据子女的年龄、性别等因素进行综合考虑。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抚养费支付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如不涉及抚养权争议，应明确抚养费的支付方式、金额和时间等具体事项。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探视安排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如抚养权归一方所有，应明确另一方的探视时间、方式等具体安排，以保障子女的身心健康和亲情关系。如有特殊情况需调整探视安排，双方应协商解决。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确定子女抚养权和探视安排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离婚协议书主要内容编写技巧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739" y="1371971"/>
            <a:ext cx="5000982" cy="500098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522990" y="1913058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539793" y="2288996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确保双方姓名、性别、年龄、民族、职业、身份证号码等基本信息准确无误。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522990" y="3100364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539793" y="3476303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明确双方户籍地址、现居住地址及联系方式，以便日后联系和沟通。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522990" y="4321780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539793" y="4697719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核实双方婚姻状况，包括结婚时间、地点、是否有子女等信息。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双方基本信息核实无误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列出夫妻共同财产清单，包括房产、车辆、存款、股票、基金等财产。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明确各项财产的分割方式，如房产过户、车辆归属、存款分配等。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约定财产分割的时间和方式，确保双方能够按照协议履行。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财产分割条款明确具体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列出夫妻共同债务清单，包括房贷、车贷、信用卡欠款等债务。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明确各项债务的承担方式，如由谁负责偿还、偿还期限等。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约定债务承担的时间和方式，确保双方能够按照协议履行。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债务承担条款清晰无歧义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https://d.book118.com/935011121230011111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2024-09-17T13:26:29.330</cp:lastPrinted>
  <dcterms:created xsi:type="dcterms:W3CDTF">2024-09-17T05:26:29Z</dcterms:created>
  <dcterms:modified xsi:type="dcterms:W3CDTF">2024-09-17T05:26:31Z</dcterms:modified>
</cp:coreProperties>
</file>