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DB081-A788-4E6C-925B-06572C2CD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44E74-0EED-4FCC-96BA-A00060294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EF899-7BA1-450D-BAE5-2268D1D4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C5710-7A28-4F9B-898A-23EBF3F7D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8311E-A3BC-4CF6-AD72-CD632756B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71A82-DFF1-41D4-B783-34ABA0A4F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FAE5C-652F-455C-A553-45DFCC485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81810-3E63-4E08-84D8-CB3F8C0B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7FDBD-9515-4800-9671-937372218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99F58-5740-436F-993B-9576332A5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ED541-B5DE-4769-8C18-BB7D83D1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113122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ICU脓毒性休克PPT课件查房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脓毒性休克概述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ICU脓毒性休克治疗原则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ICU脓毒性休克护理要点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ICU脓毒性休克病例分享与讨论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ICU脓毒性休克预防策略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ICU脓毒性休克研究进展与展望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脓毒性休克概述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脓毒性休克定义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脓毒性休克分类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脓毒性休克是一种由感染引起的全身性炎症反应综合征，导致器官功能不全或衰竭，进而引发休克。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根据临床表现和严重程度，脓毒性休克可分为早期、延迟和顽固性三类。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脓毒性休克主要由细菌感染引起，常见的感染源包括肺部感染、腹腔感染、尿路感染等。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脓毒性休克的发生机制涉及炎症反应、免疫应答和血流动力学改变等多个方面。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脓毒性休克患者可能出现低血压、心动过速、呼吸急促、意识障碍等症状。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根据临床表现和实验室检查，如血白细胞计数、血培养、C反应蛋白等指标，对脓毒性休克进行诊断。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ICU脓毒性休克治疗原则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对疑似脓毒性休克的患者，应尽早识别并启动治疗。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根据患者的生理指标，如心率、血压、尿量等，制定并调整治疗方案，以达到最佳治疗效果。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持续监测患者的循环状态，及时发现并处理循环障碍。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循环监测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根据患者的病情变化，及时调整治疗方案，确保治疗效果。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早期目标导向治疗（EGDT）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在脓毒性休克早期，应快速补充体液，恢复血容量。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快速补液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补液量不宜过多或过少，应根据患者的实际情况进行调整。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控制补液量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根据患者的具体情况，选择晶体液或胶体液进行补液。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选择合适的液体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在补液过程中，应密切监测患者的循环指标和肾功能等，以确保安全。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液体复苏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选择合适的药物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根据患者的具体情况，选择合适的血管活性药物。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药物剂量调整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根据患者的血压和心率等指标，及时调整药物剂量。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药物副作用监测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在使用血管活性药物过程中，应密切监测患者的生命体征和药物副作用。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逐步撤离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当患者循环状态稳定后，应逐步撤离血管活性药物。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血管活性药物使用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在疑似脓毒性休克时，应尽早使用抗生素进行治疗。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早期使用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根据患者的感染病原体和病情，选择合适的抗生素。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根据患者的病情变化和治疗效果，及时调整抗生素剂量。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抗生素剂量调整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抗生素的使用时间应根据患者的病情和治疗效果而定，不宜过长或过短。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抗生素使用时间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ICU脓毒性休克护理要点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血流动力学监测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持续监测患者的体温、心率、呼吸、血压等指标，及时发现异常情况。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定期进行血常规、血气分析、凝血功能等实验室检查，评估病情变化。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通过监测中心静脉压、肺动脉压等指标，评估患者循环状态。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观察患者意识状态，评估病情严重程度。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https://d.book118.com/935011312241011040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2024-08-31T22:44:08.266</cp:lastPrinted>
  <dcterms:created xsi:type="dcterms:W3CDTF">2024-08-31T14:44:08Z</dcterms:created>
  <dcterms:modified xsi:type="dcterms:W3CDTF">2024-08-31T14:44:10Z</dcterms:modified>
</cp:coreProperties>
</file>