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53A8DF6-D1B1-435A-95DC-CC487CCCF92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764B5-A97F-450E-B1D2-F89546BB7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5F69C8-4623-4B91-BB0E-1EE79F28F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C376A0-172F-4C32-A52D-3AAF33218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D7618C-ECE8-41EE-B31D-C4F2DFBDA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B19E78-2099-49B4-BCED-D7A5B2CC4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4556AF-7B37-4963-9FF4-80A88AA87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F59D9F-6B03-445D-920A-1E0F3FEB3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6FB60D-1C45-43B7-B0C6-AF10D6AF9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1EAD0B-52B3-45E7-8597-3DDD964D9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32BB7-C104-40E2-8AAB-B3AE7DE59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D614A-2115-46FB-93F8-0D71A5B1D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ACBE51B-E967-4D53-BED1-8BE662EFEC7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3C539C0-DC0E-4CE9-9D6E-F7CCC9C4E4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012211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石材加工行业安全生产规定培训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石材加工行业概述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石材加工现场安全管理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石材加工作业安全规范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石材加工行业安全培训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安全生产监督与检查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石材加工行业概述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行业概况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石材加工行业是指对各种石材进行切割、打磨、雕刻等工艺处理，广泛应用于建筑、雕塑、工艺品等领域。随着建筑业的快速发展，石材加工行业也呈现出快速增长的趋势。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石材加工工艺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包括原料准备、设计规划、加工制作等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基本流程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石材切割机、抛光机、雕刻机等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石材加工设备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锯片、砂轮、切割刀具等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石材加工工具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石材种类介绍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质地坚硬，用途广泛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大理石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耐高温、抗菌性好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石英石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耐磨性强，适用于地面装饰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花岗岩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电气事故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机械伤害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化学危险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提升员工安全意识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减少事故发生率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行业安全意识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安全隐患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石材切割时可能产生飞溅的碎片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设备使用不当易导致意外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安全意识培训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切勿穿拖鞋操作机械设备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安全操作规程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发生意外时立即停机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紧急处理流程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佩戴护目镜、耳塞等防护用具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防护措施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石材加工现场安全管理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机械设备操作安全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定期检查设备状况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石材加工设备的使用前检查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操作注意事项详细说明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机械设备操作的注意事项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防护措施与装备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在石材加工现场，必须使用适当的防护措施和装备，以确保工作人员的安全。这包括头盔、手套、护目镜等必要装备的正确使用方法。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火灾防护和应急措施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火灾预防措施及注意事项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预防火灾的措施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火灾应急处理流程详解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火灾发生时的应急处理步骤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废弃物处理要求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建立废物处理流程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确保废物不对环境造成污染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作业环境卫生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维护工作场所的整洁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定期清理工作区域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垃圾分类处理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通过本章节的学习，工作人员应该对石材加工现场安全管理有了更深入的了解，做好相关防护、预防措施和应急处理步骤至关重要。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石材加工作业安全规范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作业场所布局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在石材加工作业中，作业场所的合理布局至关重要。必须对作业区域进行划分，设置安全通道和疏散通道，确保通畅。作业布局应符合安全要求，保障工人的安全生产环境。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作业操作规范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包括刀具选择、操作流程等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石材切割规范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确保磨削平稳、合理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石材磨削规范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包括安全带使用等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高空作业安全要求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操作前应做好准备工作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特殊工艺操作规范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特种作业安全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穿戴防护服装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高温作业安全防护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加强通风措施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有毒物质作业安全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事故处理与报告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根据严重程度分类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事故分类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及时处理事故，防止扩大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详细记录事故发生经过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事故报告内容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向相关部门汇报事故情况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报告程序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https://d.book118.com/935012211013011130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131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石材加工行业安全生产规定培训</vt:lpstr>
      <vt:lpstr>目录</vt:lpstr>
      <vt:lpstr>第1章 石材加工行业概述</vt:lpstr>
      <vt:lpstr> </vt:lpstr>
      <vt:lpstr>石材加工工艺</vt:lpstr>
      <vt:lpstr>石材种类介绍</vt:lpstr>
      <vt:lpstr>行业安全意识</vt:lpstr>
      <vt:lpstr>安全意识培训</vt:lpstr>
      <vt:lpstr>第2章 石材加工现场安全管理</vt:lpstr>
      <vt:lpstr>机械设备操作安全</vt:lpstr>
      <vt:lpstr> </vt:lpstr>
      <vt:lpstr>火灾防护和应急措施</vt:lpstr>
      <vt:lpstr>作业环境卫生</vt:lpstr>
      <vt:lpstr>结语</vt:lpstr>
      <vt:lpstr>第三章 石材加工作业安全规范</vt:lpstr>
      <vt:lpstr> </vt:lpstr>
      <vt:lpstr>作业操作规范</vt:lpstr>
      <vt:lpstr>特种作业安全</vt:lpstr>
      <vt:lpstr>事故处理与报告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2024-09-29T14:00:05.680</cp:lastPrinted>
  <dcterms:created xsi:type="dcterms:W3CDTF">2024-09-29T06:00:05Z</dcterms:created>
  <dcterms:modified xsi:type="dcterms:W3CDTF">2024-09-29T06:00:07Z</dcterms:modified>
</cp:coreProperties>
</file>