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0B48A-9E9C-475E-956E-A683C9747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DE46A-EE58-44FA-BC6D-DBE14DAA5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1BA80-8374-4BE6-94A3-D42CEC8A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80B8C-6BB5-498D-BBDF-AAE7D307E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10EFF-21F6-4EB9-B79A-854A87526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666A76-39A2-47DD-845B-EE2331D79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C3D2D-9CD5-4EAB-AAE9-54AF77D5C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564CB-634C-4EC1-AAB3-5B4FB384C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C749C-ED85-4538-986C-E7615D30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CC674-B08F-4C25-8F8C-BFD58E8CB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8FF5D-73B6-436E-93C9-E5BA393B3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141110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科普文创产品设计理念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科普文创产品概述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设计理念与原则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设计实践与案例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设计教育与人才培养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科普文创产品概述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科普文创产品是以传播科学知识、弘扬科学精神、传承科学文化为宗旨，通过创意设计、科技手段和艺术表达，将科学内容与文化创意相结合的特色产品。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具有科学性、文化性、创意性和实用性，能够满足人们对科学知识的需求，提高公众的科学素养，促进科学文化的传播和交流。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包括图书、期刊、音像制品、电子出版物等传统出版物，以及网络科普作品、移动应用、游戏等数字出版物。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按载体分类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包括自然科学、社会科学、人文科学等多个领域，以及跨学科的综合性科普产品。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按内容分类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包括图文、音频、视频、互动体验等多种形式，以及结合虚拟现实、增强现实等技术的现代科普产品。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按形式分类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科普文创产品的分类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278" r="1527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传播科学知识，提高公众的科学素养，培养科学思维和创新能力。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科学价值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弘扬科学精神，传承科学文化，促进科学文化的交流和传播。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文化价值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推动社会对科学的关注和认同，增强社会凝聚力和向心力。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社会价值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促进科普产业的发展，带动相关产业链的繁荣，为国家经济发展注入新的活力。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经济价值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科普文创产品的价值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设计理念与原则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设计应具有前瞻性和独特性，能够引领潮流，激发人们的探索欲望。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通过引入科技元素、颠覆传统设计等方式，打破常规，为科普文创产品注入新的活力。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注重跨界合作，将不同领域的知识和创意融合，创造出具有多元价值的科普文创产品。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鼓励设计师发挥想象力和创造力，不断尝试新的设计手法和表现形式，推动科普文创产品的进步。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480" r="264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设计应关注人的需求和体验，以用户为中心，提供舒适、便捷的科普文创产品。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注重产品的易用性和人机交互，使科普文创产品能够更好地适应人们的生活方式和工作习惯。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从细节入手，关注产品的质量和细节处理，提高产品的品质感和用户体验。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关注特殊人群的需求，如老年人、儿童、残障人士等，设计出更加人性化的科普文创产品。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挖掘本土文化的精髓和特色，将其融入科普文创产品的设计中，提升产品的地域特色和文化价值。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通过科普文创产品传递文化价值观和人文精神，提升人们的文化素养和审美水平。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关注全球文化的发展趋势，吸收不同文化的优秀元素，丰富科普文创产品的文化内涵。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设计应尊重和传承文化传统，将文化元素与现代设计相结合，打造具有文化内涵的科普文创产品。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设计应注重产品的实际功能和用途，满足人们的需求和用途。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从实际出发，考虑产品的成本和价格，提供性价比高的科普文创产品。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强调产品的性能和可靠性，保证产品的稳定性和耐用性。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注重产品的可维护性和环保性，降低产品的能耗和资源消耗，符合可持续发展的要求。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设计实践与案例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https://d.book118.com/935014111010011041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2024-09-01T10:28:42.107</cp:lastPrinted>
  <dcterms:created xsi:type="dcterms:W3CDTF">2024-09-01T02:28:42Z</dcterms:created>
  <dcterms:modified xsi:type="dcterms:W3CDTF">2024-09-01T02:28:44Z</dcterms:modified>
</cp:coreProperties>
</file>