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0884B9-9E38-4654-8258-E75605031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D88C5F-C613-4F88-811B-3081B20E1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0C023E-F1DF-4DF4-903B-96ECF3E94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9CAED6-768F-4B93-AFCC-9B81E24317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E43CF1-51CA-41A9-8F0B-FD6500DD9C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964387-2C0E-4D1F-92EA-CECC96ED2F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F73EA2-45C6-495E-B180-11903459D5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041C59-67CF-43E2-83DC-6455BA0FD3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85FDCC-D06E-4A5B-9A21-D5BC2EB346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7C4723-32A9-404B-BDF8-FEA5A27E4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88A01-8852-46C1-89A5-EC1C50333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0143402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安全隐患排查讨论辨析报告</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安全隐患排查方法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安全隐患分类与识别</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安全隐患整改措施</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安全隐患预防措施</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安全事故案例分析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安全文化与意识培养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本报告旨在全面分析企业存在的安全隐患，提出相应的改进措施，确保企业安全稳定运行。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随着企业规模的不断扩大和业务范围的逐渐拓展，安全问题逐渐凸显。为了提高企业的安全水平，降低安全事故发生的可能性，必须进行全面的安全隐患排查。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375" r="21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本报告将对企业各环节进行全面细致的安全隐患排查，包括生产、仓储、运输、办公等区域。</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报告将重点分析重大安全隐患，并提出相应的整改措施和方案。</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报告将涉及企业各部门的安全管理现状，提出改进意见和建议。</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安全隐患排查方法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定期排查是指按照固定的时间间隔对企业的各个区域和设施进行全面的安全检查。</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定期排查有助于及时发现潜在的安全隐患，并采取措施进行整改，从而降低事故发生的概率。</a:t>
            </a:r>
          </a:p>
        </p:txBody>
      </p:sp>
      <p:pic>
        <p:nvPicPr>
          <p:cNvPr id="6" name="Picture 6"/>
          <p:cNvPicPr>
            <a:picLocks noChangeAspect="1"/>
          </p:cNvPicPr>
          <p:nvPr/>
        </p:nvPicPr>
        <p:blipFill>
          <a:blip r:embed="rId2"/>
          <a:srcRect t="5038" b="5038"/>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3772" b="2377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定期排查需要制定详细的计划，并确保所有相关人员都清楚自己的责任，以便在排查过程中能够全面、细致地检查每一个环节。</a:t>
            </a:r>
          </a:p>
        </p:txBody>
      </p:sp>
      <p:pic>
        <p:nvPicPr>
          <p:cNvPr id="10" name="Picture 10"/>
          <p:cNvPicPr>
            <a:picLocks noChangeAspect="1"/>
          </p:cNvPicPr>
          <p:nvPr/>
        </p:nvPicPr>
        <p:blipFill>
          <a:blip r:embed="rId4"/>
          <a:srcRect t="9759" b="975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定期排查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专项排查是指针对某一特定领域或设施进行深入的安全检查。</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专项排查通常在特定情况下进行，例如在设备更新或维修后、在事故发生后或在对某一特定领域进行重点监控时。</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专项排查需要专业知识和经验丰富的安全管理人员进行，以确保能够深入、准确地发现潜在的安全隐患。</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专项排查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员工自查</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员工自查是指员工在日常工作中自行进行的安全检查。</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员工自查有助于及时发现并纠正一些小的问题或隐患，避免问题扩大化。</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企业应提供相关的安全培训和指导，使员工了解如何进行有效的自查，并鼓励员工积极参与，以提高整体的安全水平。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安全隐患分类与识别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设备设施隐患</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设备设施隐患主要指因设备或设施老化、故障或设计缺陷等导致的安全问题。</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这类隐患通常与生产设备、电气设备、消防设施等的安全性能有关，如设备维护不当、设施老化失修、安全装置失效等。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环境隐患主要指外部环境因素对安全生产造成的潜在威胁。</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这类隐患包括自然环境隐患（如地震、洪水、雷电等自然灾害）和人为环境隐患（如作业场所的通风不畅、照明不足、噪音过大等）。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环境隐患</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管理隐患主要指因管理不善、制度不健全或执行不力等导致的事故风险。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这类隐患涉及安全生产责任制、安全培训、应急预案等方面的管理问题，如管理职责不明确、安全培训不到位、应急预案缺失等。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管理隐患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人员操作隐患主要指因员工操作不当或违规操作等引发的事故风险。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这类隐患与员工的安全意识、技能水平和工作态度等有关，如违章作业、超负荷工作、使用不安全工具等。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人员操作隐患</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04</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安全隐患整改措施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立即整改</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紧急处理，遏制事态扩大</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对于存在重大安全隐患，可能导致严重后果的，应立即采取措施进行整改，包括停止使用相关设施、设备，撤离人员等，以遏制事态扩大。</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https://d.book118.com/935014340222011101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2024-09-10T03:16:56.827</cp:lastPrinted>
  <dcterms:created xsi:type="dcterms:W3CDTF">2024-09-09T19:16:56Z</dcterms:created>
  <dcterms:modified xsi:type="dcterms:W3CDTF">2024-09-09T19:16:59Z</dcterms:modified>
</cp:coreProperties>
</file>