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CBDB7-C9E0-4933-BDA6-EDA065673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A8A26-39CD-4E87-8610-CC408F538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46281-803E-4A39-9DEB-ABCD273DE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F94DA-958D-4E81-AC96-DA74F5760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35167F-A6B3-4EC1-8D9C-645C0CE2B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6043AA-F4B4-4D71-B9F0-76EC3F770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C386E8-55A1-4AB1-A235-9FC6F6BB7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AE54D4-7DD8-41E8-A102-531ABBD25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0114E-DF9D-4D25-A413-EBC6AC72C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0ACBE-7C47-45E6-A357-068B0B996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78972-BBED-4BCC-BF07-AB38CA45D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02104301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学生心理困扰的发现和解决方法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学生心理困扰现状及影响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发现学生心理困扰的途径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解决学生心理困扰的方法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针对不同类型心理困扰的解决策略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学校在解决学生心理困扰中的角色与责任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205" b="30205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744" b="1974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提高学生心理健康水平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通过发现和解决学生心理困扰，促进学生心理健康发展，提高学生心理素质和幸福感。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促进教育教学工作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学生心理困扰的发现和解决有助于改善学生的学习状态，提高教育教学效果和质量。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推动学校心理健康教育工作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通过对学生心理困扰的研究和探讨，为学校心理健康教育提供理论和实践支持，推动学校心理健康教育工作的深入开展。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学生心理困扰的现状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介绍当前学生心理困扰的普遍性和严重性，以及对学生学习和生活的影响。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学生心理困扰的发现和识别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探讨如何通过观察、调查和评估等手段发现和识别学生心理困扰，以及相关的评估工具和方法。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学生心理困扰的解决方法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介绍针对不同类型的学生心理困扰所采取的解决方法，包括心理咨询、心理治疗、团体辅导、家庭治疗等多种手段的综合运用。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学校心理健康教育的推进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阐述学校如何通过开展心理健康教育课程、建立心理健康档案、提供心理咨询服务等途径，全面推进学生心理健康教育工作。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学生心理困扰现状及影响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093" b="809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普遍性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学生心理困扰问题在各级学校中普遍存在，涉及学生的学习、生活、人际关系等多个方面。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心理困扰的表现形式多样，包括焦虑、抑郁、自卑、压力过大等。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隐蔽性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部分学生不善于表达或隐藏自己的心理问题，使得问题难以被及时发现和解决。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现状描述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心理困扰会导致学生学习注意力不集中，记忆力减退，从而影响学习成绩。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身心健康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000" r="14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长期的心理困扰会导致学生出现失眠、食欲不振等身体症状，甚至引发心理疾病。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心理困扰会使学生变得孤僻、易怒或暴躁，影响与同学、老师和家长的关系。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某高中生因学习压力过大，导致严重焦虑和失眠，最终不得不休学治疗。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一名大学生因自卑和社交恐惧，长期独来独往，无法融入集体生活。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042" r="13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某初中生因家庭变故导致心理创伤，出现抑郁症状，经常独自哭泣和自残。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发现学生心理困扰的途径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注意学生的言行举止，包括面部表情、肢体语言、社交互动等，以发现异常或困扰的迹象。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542" r="1054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观察学生行为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留意学生的情绪变化，如焦虑、沮丧、易怒或暴躁等，这些可能是心理困扰的表现。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观察学生情绪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关注学生的学习态度、注意力集中情况、作业完成情况等，以判断是否存在学习相关的心理问题。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观察学生学习状态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764" b="1676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821" b="982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问卷调查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通过发放问卷，收集学生关于自身心理状况、压力来源、困扰问题等方面的信息。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个别访谈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与学生进行一对一的访谈，深入了解他们的想法、感受和经历，以发现潜在的心理困扰。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团体讨论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组织学生进行团体讨论，鼓励他们分享彼此的感受和经历，从而发现共性和个性的心理问题。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学习能力测验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通过学习能力测验，了解学生在学习方面的优势和劣势，以判断是否存在学习障碍或困扰。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使用标准化的心理测验工具，如焦虑量表、抑郁量表等，对学生的心理状态进行评估。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人格测验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运用人格测验工具，如MMPI（明尼苏达多项人格调查表）等，对学生的性格特点进行评估，以发现可能的心理问题。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4708" r="47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测验法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解决学生心理困扰的方法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https://d.book118.com/935021043012011100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2024-09-07T17:58:12.703</cp:lastPrinted>
  <dcterms:created xsi:type="dcterms:W3CDTF">2024-09-07T09:58:12Z</dcterms:created>
  <dcterms:modified xsi:type="dcterms:W3CDTF">2024-09-07T09:58:14Z</dcterms:modified>
</cp:coreProperties>
</file>