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FEC9D63-B8E3-44F2-B8B6-38AA3DAF360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25F87-BAB3-4875-AF25-2E90C57CA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0A1A3-8673-4D2E-A311-F95D751C5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CF226-8D1C-4C23-8CC4-E877ACE5B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0CD41-E0D9-463A-8776-7051E1571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C8E6C1-76C9-4E14-AC05-F643CAE99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5DC412-1478-4130-B2E2-E179C05F8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E70366-F642-447F-86FC-70CC33893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00BBE-E4AA-46D6-9BBF-DFE7F362E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BBC22-4D88-4A7D-B3A0-02EC33717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8548D-B593-4B75-9B00-C88C4BA42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B4D5E-FD6E-487A-9006-0DC8DF0E7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A479A51-7FAD-4C2B-A514-44719CAA047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0C28331-D205-445B-B30F-EC09841F853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021113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企业文化建设礼仪培训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企业文化的重要性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企业文化构建的步骤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企业文化建设的实施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企业文化与礼仪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企业文化的测评和调整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企业文化的重要性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企业文化定义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企业内部的价值观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企业文化的四大作用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促进员工团结合作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增强凝聚力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激发员工工作热情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提升员工工作积极性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突出企业特色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建设企业文化的重要性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稳定企业发展方向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企业长期发展的基石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提高员工忠诚度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构建和谐的工作环境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脱颖而出于同行业竞争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提高企业的竞争力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企业文化建设的挑战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企业文化建设面临多元文化融合、传统观念与现代理念冲突、跨地域文化差异等挑战，需要有针对性的措施和策略来克服这些障碍。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企业文化的影响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增强员工对企业的认同感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员工忠诚度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提高员工的工作效率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树立企业良好的形象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激发员工的创新思维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企业创新能力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企业文化构建的步骤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确定企业文化核心价值观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创建企业的初衷和目标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创始人理念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随时调整企业文化以适应市场变化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及时调整和修正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让每位员工都参与到企业文化的形成中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全员参与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设立奖惩机制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激励员工积极向上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惩罚违反企业文化的行为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营造正面文化氛围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创造和谐的工作氛围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强调正能量的传递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建立明确的企业文化指导原则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制定企业文化标准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明确规定企业价值观和行为规范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建立企业形象和品牌文化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加强内部沟通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确保信息的及时传达和共享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建立畅通的信息传递渠道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打破部门壁垒，促进协作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促进部门之间的合作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倾听员工意见，增进团队凝聚力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举办员工座谈会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开展文化建设培训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文化建设培训是企业将企业文化理念传达给员工的重要方式，通过培训，员工能更好地理解企业文化的内涵和要求，提升团队凝聚力和执行力。指导员工形成正确的工作态度，提升专业技能，培养团队合作意识，是企业文化建设培训的关键内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总结企业文化构建的步骤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确立企业文化的基本准则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明确企业核心价值观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建立企业文化的具体实践细则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制定文化指导原则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促进团队合作和信息共享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加强内部沟通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培养员工团队意识和执行力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开展文化建设培训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企业文化建设的实施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https://d.book118.com/935021113014011130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企业文化建设礼仪培训</vt:lpstr>
      <vt:lpstr>目录</vt:lpstr>
      <vt:lpstr>第一章 企业文化的重要性</vt:lpstr>
      <vt:lpstr>企业文化定义</vt:lpstr>
      <vt:lpstr>企业文化的四大作用</vt:lpstr>
      <vt:lpstr>建设企业文化的重要性</vt:lpstr>
      <vt:lpstr> </vt:lpstr>
      <vt:lpstr>企业文化的影响</vt:lpstr>
      <vt:lpstr>第2章 企业文化构建的步骤</vt:lpstr>
      <vt:lpstr>确定企业文化核心价值观</vt:lpstr>
      <vt:lpstr>建立明确的企业文化指导原则</vt:lpstr>
      <vt:lpstr>加强内部沟通</vt:lpstr>
      <vt:lpstr> </vt:lpstr>
      <vt:lpstr>总结企业文化构建的步骤</vt:lpstr>
      <vt:lpstr>第3章 企业文化建设的实施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2024-09-29T14:51:47.919</cp:lastPrinted>
  <dcterms:created xsi:type="dcterms:W3CDTF">2024-09-29T06:51:47Z</dcterms:created>
  <dcterms:modified xsi:type="dcterms:W3CDTF">2024-09-29T06:51:49Z</dcterms:modified>
</cp:coreProperties>
</file>