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1" r:id="rId36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notesMaster" Target="notesMasters/notesMaster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DFDB5C-2BCD-414A-BF7A-87D8E11F073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8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1" name="PlaceHolder 2"/>
          <p:cNvSpPr>
            <a:spLocks noGrp="1"/>
          </p:cNvSpPr>
          <p:nvPr>
            <p:ph type="body" idx="47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2" name="PlaceHolder 3"/>
          <p:cNvSpPr>
            <a:spLocks noGrp="1"/>
          </p:cNvSpPr>
          <p:nvPr>
            <p:ph type="sldNum" idx="4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F2079-A8E2-43BB-9E45-737848AD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68AE1-5685-49C6-9A40-987A76C1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B3288-E996-4A38-A055-9EFAE5B0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7D758-E6AF-4E96-9998-66A08D22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95E96-DBB2-4CF0-AD72-DB478A6F9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BF5D5-9934-4B33-83B5-1B86ACDD4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543D7-88DD-4009-940D-7B0F1633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9B6F0-7674-4447-BBCC-90565829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4BF36-1B83-479A-BBC8-73C8A0C4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35C96-9FD7-4C0F-8323-8A9DABCC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1BF48-CB4F-45B7-9EB8-883BF9221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CD2FC77-A8FD-4F27-AED9-7297897463E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E0A6FBA-28BD-423B-A362-29F67DB5A8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112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健康身心共同发展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健康的定义和重要性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身体健康的重要性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健康教育与宣传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健康政策与社会支持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个人健康管理计划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健康生活方式的培养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9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健康的定义和重要性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保持良好的体重和运动习惯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与他人建立良好的关系和互动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保持积极心态和良好的心理习惯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健康与身心的关系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身体健康和心理健康相互影响，一个健康的身体需要配合健康的心理状态。实现身心健康的共同发展需要综合考虑生理和心理因素，但也会遇到挑战和困难，需要细心关注和有效应对。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减少医疗成本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提升社会整体幸福感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促进健康共同发展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加强健康教育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改善医疗条件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倡导健康生活方式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健康对个人和社会的意义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影响个人生活质量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健康的维持与促进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每天适量运动有助于增强身体素质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锻炼与健康的关系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均衡饮食是维持健康的基础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饮食与健康的关系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保持心理平衡有助于减轻压力和焦虑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身体健康的重要性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营养均衡的重要性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均衡是维持身体健康的基本条件，不同营养素对身体起着不同的作用，包括维持正常生理功能、提高免疫力等。保持饮食的多样性可以确保摄入各种必需营养素，建议每日摄入五谷杂粮、蔬菜水果、肉类豆类等食物，以保持身体的健康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适量摄入肉类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提供蛋白质和铁元素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选择全谷类食物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含有丰富的膳食纤维和微量元素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少食油脂糖盐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减少对身体的负担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如何保持饮食的多样性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多吃水果蔬菜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富含维生素和纤维素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健康饮食的建议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保证各种营养物质的摄入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均衡膳食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不过量摄入食物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适量进食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保持规律的饮食习惯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定时进餐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维持身体的水分平衡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多饮水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锻炼对身体健康的影响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有助于提高身体代谢率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增强心肺功能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释放压力，提升情绪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改善心理状态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减少运动损伤风险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增强肌肉力量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疾病预防与健康管理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预防胜于治疗，定期体检可以及早发现潜在问题。同时，保持良好的生活习惯和健康管理对身体健康至关重要。保持心情愉快，避免过度劳累，合理安排工作和休息是预防疾病的有效方法。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保持良好饮食习惯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避免暴饮暴食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保持室内空气清新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定期通风换气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避免过度劳累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合理安排工作和休息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如何预防常见疾病的发生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加强锻炼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提升身体免疫力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睡眠对身体健康的影响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有助于提高工作学习效率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促进大脑休息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维持身体内部平衡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调节激素分泌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有助于肌肉恢复和新陈代谢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修复身体功能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压力管理与心理健康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压力是现代社会中普遍存在的问题，长期的压力会对心理健康造成负面影响。因此，学会有效管理压力至关重要。不同的压力管理技巧包括时间管理、情绪释放、身体锻炼等方式。正确应对压力可以帮助维持心理健康状态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不同情绪对心理健康的影响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如何提升情绪稳定性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如何建立健康的人际关系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心理健康对人际关系的影响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健康的人际关系对心理健康的影响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心理健康与自我成长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自我认知与心理健康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心理健康与个人成就的关系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如何实现自我成长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心理健康与自我成长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自我认知与心理健康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如何实现自我成长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心理健康与个人成就的关系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健康教育与宣传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健康教育的重要性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教育在社会中扮演着重要的角色，它不仅可以提高整个社会的健康意识，还可以预防疾病的发生。在学校和社区中，健康教育的实施尤为关键，通过教育，人们可以学到保持健康的方法和技巧。为了提高健康教育的效果，我们需要不断地创新教学方法和内容，使之与时俱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健康宣传的方式与方法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利用新媒体平台传播健康信息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组织专家讲解健康知识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健康讲座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通过广告宣传健康知识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健康广告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制定活动计划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邀请专业教练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宣传推广活动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筹备物资设备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影响与意义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提高社区凝聚力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改善居民生活质量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培养健康生活方式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大众健康活动的组织与参与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增进社交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提高体能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健康科普知识的传播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开展健康科普宣传活动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普及方法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提高公众健康意识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营养、运动、心理健康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健康教育和宣传是促进社会健康的重要手段，通过各种渠道和方式传播健康知识，可以提高公众的健康意识，预防疾病的发生，促进身心健康共同发展。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5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健康政策与社会支持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健康政策的制定与实施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政策的制定与实施对于社会意义重大，需要考虑到全民的健康需求和福祉。制定健康政策需要综合考虑医疗资源、社会经济因素和公众意见，以达到最佳效果。实施健康政策需要政府和民间机构的合作，监督和评估政策的实际效果，不断优化和调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社会支持对健康的影响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如心理咨询和心理治疗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如亲友关系和社区支持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如福利和捐赠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健康保险制度的建立与发展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保险制度的建立对于个人和社会都具有重要意义，可以减轻个人医疗费用负担，提高医疗服务的可及性。随着社会经济的发展，健康保险制度也在不断完善和发展，包括覆盖范围的扩大、保障水平的提高以及服务质量的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https://d.book118.com/935021123014011130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214</Paragraphs>
  <Slides>32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健康身心共同发展</vt:lpstr>
      <vt:lpstr>目录</vt:lpstr>
      <vt:lpstr>第1章 健康的定义和重要性</vt:lpstr>
      <vt:lpstr>什么是健康？</vt:lpstr>
      <vt:lpstr>健康与身心的关系</vt:lpstr>
      <vt:lpstr>健康对个人和社会的意义</vt:lpstr>
      <vt:lpstr>健康的维持与促进</vt:lpstr>
      <vt:lpstr>第2章 身体健康的重要性</vt:lpstr>
      <vt:lpstr>营养均衡的重要性</vt:lpstr>
      <vt:lpstr>如何保持饮食的多样性</vt:lpstr>
      <vt:lpstr>健康饮食的建议</vt:lpstr>
      <vt:lpstr>锻炼对身体健康的影响</vt:lpstr>
      <vt:lpstr> </vt:lpstr>
      <vt:lpstr>如何预防常见疾病的发生</vt:lpstr>
      <vt:lpstr>睡眠对身体健康的影响</vt:lpstr>
      <vt:lpstr>第3章 心理健康的重要性</vt:lpstr>
      <vt:lpstr> </vt:lpstr>
      <vt:lpstr>情绪管理与心理健康</vt:lpstr>
      <vt:lpstr>心理健康与人际关系</vt:lpstr>
      <vt:lpstr>心理健康与自我成长</vt:lpstr>
      <vt:lpstr>心理健康与自我成长</vt:lpstr>
      <vt:lpstr>第四章 健康教育与宣传</vt:lpstr>
      <vt:lpstr> </vt:lpstr>
      <vt:lpstr>健康宣传的方式与方法</vt:lpstr>
      <vt:lpstr>大众健康活动的组织与参与</vt:lpstr>
      <vt:lpstr>健康科普知识的传播</vt:lpstr>
      <vt:lpstr>总结</vt:lpstr>
      <vt:lpstr>第5章 健康政策与社会支持</vt:lpstr>
      <vt:lpstr> </vt:lpstr>
      <vt:lpstr>社会支持对健康的影响</vt:lpstr>
      <vt:lpstr>健康保险制度的建立与发展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2024-09-29T14:51:49.873</cp:lastPrinted>
  <dcterms:created xsi:type="dcterms:W3CDTF">2024-09-29T06:51:49Z</dcterms:created>
  <dcterms:modified xsi:type="dcterms:W3CDTF">2024-09-29T06:51:51Z</dcterms:modified>
</cp:coreProperties>
</file>