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76BBAD-954F-4F7C-A138-D470644BE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779B6A-90D7-4E43-A103-AF33981EE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8EC895-28E4-4FDE-AE4C-CD68D1186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7B5A25-EEFD-4258-B932-AEA28CAFB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3BB6EC-71B0-4B2C-BE70-BBC88A384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CF365D-3998-4ED1-ABE9-3A879C506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87BBF4-6897-48E1-94A5-2F27DE274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DE74DB-60C6-4542-B740-58AD5995F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8BD78D-884F-4777-BE26-02B421097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8E22AF-59EE-4996-A5F3-959AA27C1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F998BB-D8A8-4F3F-A299-FBB853F57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021300304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两次金融危机中我国政府的治理措施比较分析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第一次金融危机及政府治理措施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第二次金融危机及政府治理措施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两次金融危机政府治理措施比较分析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金融危机政府治理的经验与教训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完善我国金融危机政府治理的建议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国际金融环境的不稳定性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近年来，国际金融市场波动频繁，金融危机风险不断累积，给全球经济带来巨大挑战。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中国经济的崛起与国际化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随着中国经济的快速发展和国际化程度的提高，中国政府在应对金融危机中的角色和策略备受关注。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治理措施的重要性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政府在金融危机中的治理措施对于稳定金融市场、保护投资者利益、促进经济复苏具有重要意义。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金融危机的类型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根据触发因素和表现形式的不同，金融危机可分为货币危机、银行危机、债务危机等类型。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金融危机的定义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金融危机是指由于金融市场出现严重波动或金融机构倒闭等事件，导致金融市场信心丧失、资本流动受阻、经济下滑等一系列连锁反应。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金融危机的影响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金融危机不仅会对金融市场和金融机构造成巨大损失，还会对实体经济、就业和社会稳定产生深远影响。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0750" r="10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0750" r="1075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0750" r="10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金融危机概述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167" r="101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通过对两次金融危机中我国政府的治理措施进行比较分析，总结经验教训，为未来应对类似事件提供参考和借鉴。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收集相关资料和数据，运用定性和定量分析方法，对两次金融危机中我国政府的治理措施进行全面、客观、深入的比较分析。具体方法包括文献综述、案例分析、数据对比等。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比较分析的目的和方法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第一次金融危机及政府治理措施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国际环境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全球金融风暴，主要发达国家经济下滑，导致我国出口受阻。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触发事件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股市暴跌，房地产市场调整，企业倒闭潮等。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国内因素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经济过热，资产泡沫，信贷过度扩张等。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危机背景与成因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货币政策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财政政策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产业政策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社会政策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政府治理措施概述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095" r="109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172" r="1617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适度宽松，降低利率，增加流动性。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积极财政，增加政府投资，扩大内需。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扶持中小企业，鼓励创新，优化产业结构。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加强社会保障，促进就业，维护社会稳定。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402" r="1140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231" b="923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7467" r="746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治理效果评估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短期内刺激经济增长，防止经济硬着陆。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维护了金融系统的稳定，防止了系统性金融风险。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提高了民众信心，维护了社会稳定。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可能导致通货膨胀，资产泡沫，债务风险等长期问题。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经济增长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金融稳定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社会影响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长期隐患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第二次金融危机及政府治理措施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全球金融市场波动加剧，资本流动异常，导致我国金融市场受到冲击。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国际金融环境动荡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国内经济结构问题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0000" b="1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监管体系不完善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我国经济增长过度依赖投资和出口，内需不足，经济结构调整滞后。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金融监管存在漏洞，对金融风险的识别和防范能力不足。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危机背景与成因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货币政策调整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采取适度宽松的货币政策，增加市场流动性，降低企业融资成本。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财政政策刺激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实施积极的财政政策，加大基础设施建设投资，拉动经济增长。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金融监管加强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完善金融监管体系，加强对金融机构的监管力度，防范金融风险。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产业结构调整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推动产业结构调整和升级，促进经济发展方式转变。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政府治理措施概述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https://d.book118.com/935021300304011112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2024-09-19T07:43:19.976</cp:lastPrinted>
  <dcterms:created xsi:type="dcterms:W3CDTF">2024-09-18T23:43:19Z</dcterms:created>
  <dcterms:modified xsi:type="dcterms:W3CDTF">2024-09-18T23:43:22Z</dcterms:modified>
</cp:coreProperties>
</file>