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CD115-23D2-4F7B-8261-EFC30BF8C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56826-EB67-415F-BED7-824517238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1EB10-685B-48A0-BBE9-4252535F9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F20CB-0E09-41F2-BB70-13428F1FC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140590-4905-4AA6-B18A-FDFAC8C11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63F64C-6AE9-4C43-A2EF-D210E639F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0598F8-588E-4D24-A7E6-6A4128DF6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5B003-8BCF-46D3-844C-A191F5993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8110A-133E-4874-AB1E-8ED59A0D5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DAE22-CF63-42E4-94A1-42C6CD02F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DF71F-F9E6-4A3E-86EB-3FEED7F07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221241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设备控制技术液压基本回路及液压系统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液压基本回路概述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液压系统组成及功能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液压基本回路类型与特点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液压系统设计与选型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液压系统安装调试与故障诊断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设备控制技术在液压系统中的应用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液压基本回路概述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回路定义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液压基本回路是由液压元件组成的，用来完成某种特定功能的油路结构。它是液压系统的基础组成部分，通过不同的组合和配置可以实现各种复杂的液压功能。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回路分类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根据液压基本回路的功能和特点，可以将其分为方向控制回路、压力控制回路、速度控制回路和多执行元件控制回路等几大类。每一类回路都有其独特的工作原理和应用范围。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回路定义与分类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易于实现过载保护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易于实现无级调速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易于实现自动化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传动平稳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液压基本回路的工作原理主要基于帕斯卡原理和流体力学原理。通过液压泵将机械能转化为液压能，然后通过液压阀等控制元件对液压油进行方向、压力和流量的控制，从而驱动执行元件实现各种动作。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液压基本回路具有以下特点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液压传动装置重量轻、惯性小、反应快，易于实现快速启动、制动和频繁的换向。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液压系统中的溢流阀可以限制最高压力，防止系统过载。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通过改变液压泵或马达的排量，可以方便地实现无级调速。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液压系统中各元件的动作可以方便地通过电气或液压信号进行控制，易于实现自动化和远程控制。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基本回路广泛应用于各种机械设备和工程领域中，如机床、工程机械、农业机械、航空航天、军事装备等。特别是在需要大扭矩、高精度、快速响应和复杂动作控制的场合中，液压基本回路具有不可替代的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工业的发展，对机械设备的性能要求越来越高，液压基本回路作为液压系统的基础组成部分，其性能的好坏直接影响到整个液压系统的性能和使用寿命。因此，研究和掌握液压基本回路的工作原理、特点和应用对于提高机械设备的性能和使用寿命具有重要意义。同时，随着新材料、新工艺和新技术的不断涌现，液压基本回路的设计和制造技术也在不断进步和发展，为现代工业的发展提供了强有力的技术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液压系统组成及功能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66" r="332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26" r="314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将原动机的机械能转换为液体的压力能，为系统提供动力。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驱动液压泵旋转，从而提供动力。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动力元件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694" b="156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将液体的压力能转换为机械能，实现往复直线运动或摆动。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将液体的压力能转换为机械能，实现连续旋转运动。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执行元件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液压马达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控制液压油的流动方向，从而改变执行元件的运动方向。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方向控制阀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压力控制阀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315" r="2331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流量控制阀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54" r="29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控制液压系统的压力，保证系统的稳定性和安全性。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控制液压油的流量，从而调节执行元件的运动速度。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控制元件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储存液压油，并起到散热、沉淀杂质等作用。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油箱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过滤液压油中的杂质，保证油液的清洁度。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滤油器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降低液压油的温度，保证系统的正常工作。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冷却器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连接液压元件，防止液压油泄漏。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管件及密封件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辅助元件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液压基本回路类型与特点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125" r="15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利用换向阀改变液流方向，实现执行元件的正反转。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换向回路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采用液控单向阀或双向液压锁，使执行元件在停止工作时能可靠地停留在任意位置。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锁紧回路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利用换向阀和制动器实现执行元件的迅速制动。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制动回路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方向控制回路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28" r="1652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采用溢流阀或减压阀调节系统或支路的压力，以满足执行元件对力或转矩的要求。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调压回路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减压回路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保压回路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卸荷回路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通过减压阀将系统压力降低到所需值，为某一支路提供稳定的工作压力。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采用保压阀或蓄能器等元件，使系统在一段时间内保持压力稳定。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利用卸荷阀使泵在空载或轻载状态下运行，以减少功率损失和发热。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压力控制回路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https://d.book118.com/935022124140011104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2024-09-14T04:37:44.883</cp:lastPrinted>
  <dcterms:created xsi:type="dcterms:W3CDTF">2024-09-13T20:37:44Z</dcterms:created>
  <dcterms:modified xsi:type="dcterms:W3CDTF">2024-09-13T20:37:46Z</dcterms:modified>
</cp:coreProperties>
</file>