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0DEC6-AE22-4506-AF9B-3769121F5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5F36C-01DC-40B0-B9A1-BE3E81FBD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69125-1DB5-4E98-A3EF-E301A8893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23071-B0C2-419A-A3D4-6044BF06A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52ECA5-38FC-4E07-BBE0-A8577D87B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5C78C2-2C57-41BA-8EB7-E8A1C7422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6526E8-5D44-4FCF-AA31-1B21FF862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FBE65-F75B-4E91-9D3B-D1EBE60D8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D89B1-0676-4515-A53C-1BA2F5B5A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97B43-1814-4167-8647-4F07C3190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271B6-B758-440C-904C-942A00138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0240241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采购数据管理与智能分析体系建设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采购数据管理概述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采购数据管理体系建设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智能分析技术在采购中的应用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采购智能分析体系建设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采购数据管理与智能分析的实践案例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采购数据管理与智能分析的挑战与未来趋势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采购数据管理概述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采购数据为企业提供了全面的、准确的信息，有助于企业做出更明智的决策，如供应商选择、价格谈判等。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通过对采购数据的分析，企业可以了解采购成本的构成，从而有效地控制和降低成本。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采购数据可以帮助企业识别潜在的供应链风险，如供应商的不稳定、价格波动等，以便及时采取应对措施。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采购数据的重要性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缺乏有效的技术支持和工具，使得采购数据管理变得更加困难和复杂。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由于采购数据来源多样，格式不一，整合和清洗数据是一个巨大的挑战。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确保数据的准确性和完整性是采购数据管理的核心问题，低质量的数据可能导致错误的决策。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采购数据管理的挑战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建立统一的数据平台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整合分散的采购数据，建立统一的数据管理和分析平台。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提高数据质量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通过数据清洗和校验，提高数据的准确性和完整性。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实现数据驱动决策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利用先进的数据分析技术，为企业的采购决策提供有力支持。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采购数据管理的目标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采购数据管理体系建设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数据清洗与整理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对收集到的数据进行清洗、去重、格式化等处理，提高数据质量，为后续分析提供可靠基础。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数据分类与标签化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根据采购业务的特点和需求，对数据进行分类和标签化，便于后续的数据分析和应用。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数据来源识别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明确采购数据的来源，包括供应商、采购部门、财务部门等，确保数据的全面性和准确性。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数据存储方案选择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根据数据量、访问频率、安全性等因素，选择合适的存储方案，如关系型数据库、非关系型数据库等。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数据备份与恢复机制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建立定期备份和快速恢复机制，确保数据的安全性和可用性。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数据存储优化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根据数据的使用情况和业务需求，对数据进行压缩、归档等优化处理，提高存储效率。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数据存储与备份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数据访问权限控制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建立严格的数据访问权限控制机制，防止未经授权的数据访问和泄露。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隐私保护政策制定与执行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制定完善的隐私保护政策，明确数据采集、使用、共享等方面的规定，确保个人隐私得到充分保护。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数据加密与安全传输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对敏感数据进行加密处理，确保数据在传输过程中的安全性。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数据安全与隐私保护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智能分析技术在采购中的应用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利用数据可视化技术，将复杂的采购数据以直观、易懂的图形化方式展现，帮助决策者更好地理解数据和分析结果。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预测分析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基于历史采购数据和市场趋势，运用预测分析技术对未来采购需求进行预测，为采购计划制定提供依据。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数据挖掘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通过数据挖掘技术，对海量采购数据进行深度挖掘和分析，发现隐藏在数据中的规律和趋势，为采购决策提供支持。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大数据分析技术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通过人工智能技术，对采购需求进行智能分析和推荐，为采购人员提供个性化的产品和服务建议，提高采购效率和准确性。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智能推荐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利用人工智能技术，对供应商报价进行智能分析和比较，协助采购人员进行价格谈判和合同签订。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智能谈判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基于人工智能技术，对采购过程中的潜在风险进行实时监测和预警，帮助采购人员及时发现问题并采取措施。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风险预警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https://d.book118.com/935024024122011034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2024-08-29T20:11:31.948</cp:lastPrinted>
  <dcterms:created xsi:type="dcterms:W3CDTF">2024-08-29T12:11:31Z</dcterms:created>
  <dcterms:modified xsi:type="dcterms:W3CDTF">2024-08-29T12:11:33Z</dcterms:modified>
</cp:coreProperties>
</file>