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EE1AF-093C-4D1D-9EFF-E596A6081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67720-79DC-464B-B7AE-803DB4350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73BF2-33D5-4C5E-AE37-715FD767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6304C-3BD8-4280-BC01-B768768F0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C1DCA8-98B4-4245-AAAF-BD3A72AC1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78D5D-6457-4723-B6C4-7739673F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3D1B8-99A4-490B-91D4-8A15B7A62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5D684-A68B-4808-B583-CDEA4A39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27192-3EEF-41DE-9106-914DC93FC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0D13D-4F46-4E0F-8145-E1ACFF33D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C370D-1A78-4B2B-B00D-609321382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30301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烟雾报警器的原理和使用方法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烟雾报警器工作原理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烟雾报警器使用方法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烟雾报警器性能评价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烟雾报警器应用场景举例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烟雾报警器市场前景展望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烟雾报警器定义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烟雾报警器是一种用于检测室内烟雾浓度的安全装置，能够在烟雾浓度超标时发出警报，提醒人们采取相应措施。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保护人们的生命财产安全，及时发现火灾等危险情况，减少火灾造成的损失。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烟雾报警器经历了从机械式到电子式的发展历程，随着传感器技术的不断进步，烟雾报警器的性能和稳定性得到了显著提高。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目前，烟雾报警器已经广泛应用于家庭、酒店、学校、办公室等场所，成为消防安全的重要组成部分。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随着人们对消防安全的重视程度不断提高，烟雾报警器的市场需求也在逐年增加。同时，消防法规的日益严格也促进了烟雾报警器的普及和应用。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烟雾报警器适用于各种需要监测烟雾浓度的场所，如家庭、酒店、学校、办公室、工厂等。特别是在一些重要场所和易燃易爆区域，烟雾报警器的作用更加重要。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烟雾报警器工作原理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83" r="121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通过发光元件和光敏元件之间的烟雾颗粒对光线的散射作用，将烟雾浓度转化为电信号。当烟雾浓度超过设定阈值时，报警器发出警报。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光电式传感器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利用烟雾中的化学成分与传感器内的敏感材料发生化学反应，产生电流或电压变化。通过测量这种变化来判断烟雾浓度，并触发报警。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电化学式传感器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传感器输出的微弱电信号需要经过放大、滤波等处理，以提高信号的稳定性和可靠性。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信号放大与处理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处理后的信号与预设的阈值进行比较。当信号超过阈值时，报警器判定为存在烟雾，并启动报警机制。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阈值比较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报警器通常采用声光报警方式，发出高分贝的警报声和闪烁的灯光，以提醒人们注意火灾危险。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信号处理与报警机制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电池供电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烟雾报警器通常采用电池供电，以确保在市电中断时仍能正常工作。电池寿命长，可连续使用数年。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低功耗设计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报警器采用低功耗设计，以延长电池使用寿命。同时，部分报警器还具有休眠功能，在无烟雾时进入低功耗模式。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现代烟雾报警器注重环保设计，采用无铅、无卤素等环保材料制造。同时，部分产品还具有节能认证，符合国际节能环保标准。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电源供应及节能环保设计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烟雾报警器使用方法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安装高度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报警器应安装在距离地面2.4-3.6米的高度，确保烟雾能够迅速进入报警器内部。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烟雾报警器应安装在每个卧室、客厅、厨房等潜在火灾危险区域的天花板上，距离墙壁或其他障碍物至少30厘米。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避免安装在通风口、空调出风口、门窗附近等可能引起误报的位置。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安装位置选择与要求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操作步骤及注意事项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按照说明书正确连接报警器的电源。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开启报警器，测试其是否正常工作。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操作步骤及注意事项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定期测试报警器的功能，确保其始终处于良好状态。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操作步骤及注意事项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在安装和使用过程中，应确保报警器不受潮湿、高温、震动等不利条件的影响。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避免使用非指定型号的电池或充电器，以免损坏报警器。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在清洁报警器时，应使用干布轻轻擦拭，避免使用水或化学清洁剂。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https://d.book118.com/935030301103011034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2024-08-29T16:12:22.591</cp:lastPrinted>
  <dcterms:created xsi:type="dcterms:W3CDTF">2024-08-29T08:12:22Z</dcterms:created>
  <dcterms:modified xsi:type="dcterms:W3CDTF">2024-08-29T08:12:24Z</dcterms:modified>
</cp:coreProperties>
</file>