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2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57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D5DFC6-5DC8-4914-B5E1-2ECC88824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038B1-7CEF-42CD-835D-D861A00D6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035D6E-C60F-4E29-A11E-AA99A32B8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C1D24B-AB1F-42D4-B337-5E88FBF07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7B480D-C514-4C9C-B4E9-EC0C0C3DC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9EA988-2477-441B-9870-0A646906E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4D0114-B1DE-4C8A-B278-3FB16FB74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00454D-E301-4386-BD2C-0988A3969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58AC41-647B-496A-A1EC-8BC2374E2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B4DC42-AC00-4525-BE01-27D6097DC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97ECD-F5EC-4934-8284-AA74B4FBD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tags" Target="../tags/tag154.xml" /><Relationship Id="rId20" Type="http://schemas.openxmlformats.org/officeDocument/2006/relationships/tags" Target="../tags/tag172.xml" /><Relationship Id="rId21" Type="http://schemas.openxmlformats.org/officeDocument/2006/relationships/tags" Target="../tags/tag173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17" Type="http://schemas.openxmlformats.org/officeDocument/2006/relationships/tags" Target="../tags/tag189.xml" /><Relationship Id="rId18" Type="http://schemas.openxmlformats.org/officeDocument/2006/relationships/tags" Target="../tags/tag190.xml" /><Relationship Id="rId19" Type="http://schemas.openxmlformats.org/officeDocument/2006/relationships/tags" Target="../tags/tag191.xml" /><Relationship Id="rId2" Type="http://schemas.openxmlformats.org/officeDocument/2006/relationships/tags" Target="../tags/tag174.xml" /><Relationship Id="rId20" Type="http://schemas.openxmlformats.org/officeDocument/2006/relationships/tags" Target="../tags/tag192.xml" /><Relationship Id="rId21" Type="http://schemas.openxmlformats.org/officeDocument/2006/relationships/tags" Target="../tags/tag193.xml" /><Relationship Id="rId22" Type="http://schemas.openxmlformats.org/officeDocument/2006/relationships/tags" Target="../tags/tag194.xml" /><Relationship Id="rId23" Type="http://schemas.openxmlformats.org/officeDocument/2006/relationships/tags" Target="../tags/tag195.xml" /><Relationship Id="rId24" Type="http://schemas.openxmlformats.org/officeDocument/2006/relationships/tags" Target="../tags/tag196.xml" /><Relationship Id="rId25" Type="http://schemas.openxmlformats.org/officeDocument/2006/relationships/tags" Target="../tags/tag197.xml" /><Relationship Id="rId26" Type="http://schemas.openxmlformats.org/officeDocument/2006/relationships/tags" Target="../tags/tag198.xml" /><Relationship Id="rId27" Type="http://schemas.openxmlformats.org/officeDocument/2006/relationships/tags" Target="../tags/tag199.xml" /><Relationship Id="rId28" Type="http://schemas.openxmlformats.org/officeDocument/2006/relationships/tags" Target="../tags/tag200.xml" /><Relationship Id="rId29" Type="http://schemas.openxmlformats.org/officeDocument/2006/relationships/tags" Target="../tags/tag201.xml" /><Relationship Id="rId3" Type="http://schemas.openxmlformats.org/officeDocument/2006/relationships/tags" Target="../tags/tag175.xml" /><Relationship Id="rId30" Type="http://schemas.openxmlformats.org/officeDocument/2006/relationships/tags" Target="../tags/tag202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14" Type="http://schemas.openxmlformats.org/officeDocument/2006/relationships/tags" Target="../tags/tag226.xml" /><Relationship Id="rId15" Type="http://schemas.openxmlformats.org/officeDocument/2006/relationships/tags" Target="../tags/tag227.xml" /><Relationship Id="rId16" Type="http://schemas.openxmlformats.org/officeDocument/2006/relationships/tags" Target="../tags/tag228.xml" /><Relationship Id="rId17" Type="http://schemas.openxmlformats.org/officeDocument/2006/relationships/tags" Target="../tags/tag229.xml" /><Relationship Id="rId18" Type="http://schemas.openxmlformats.org/officeDocument/2006/relationships/tags" Target="../tags/tag230.xml" /><Relationship Id="rId19" Type="http://schemas.openxmlformats.org/officeDocument/2006/relationships/tags" Target="../tags/tag231.xml" /><Relationship Id="rId2" Type="http://schemas.openxmlformats.org/officeDocument/2006/relationships/tags" Target="../tags/tag214.xml" /><Relationship Id="rId20" Type="http://schemas.openxmlformats.org/officeDocument/2006/relationships/tags" Target="../tags/tag232.xml" /><Relationship Id="rId21" Type="http://schemas.openxmlformats.org/officeDocument/2006/relationships/tags" Target="../tags/tag233.xml" /><Relationship Id="rId22" Type="http://schemas.openxmlformats.org/officeDocument/2006/relationships/tags" Target="../tags/tag234.xml" /><Relationship Id="rId23" Type="http://schemas.openxmlformats.org/officeDocument/2006/relationships/tags" Target="../tags/tag235.xml" /><Relationship Id="rId24" Type="http://schemas.openxmlformats.org/officeDocument/2006/relationships/tags" Target="../tags/tag236.xml" /><Relationship Id="rId25" Type="http://schemas.openxmlformats.org/officeDocument/2006/relationships/tags" Target="../tags/tag237.xml" /><Relationship Id="rId26" Type="http://schemas.openxmlformats.org/officeDocument/2006/relationships/tags" Target="../tags/tag238.xml" /><Relationship Id="rId27" Type="http://schemas.openxmlformats.org/officeDocument/2006/relationships/tags" Target="../tags/tag239.xml" /><Relationship Id="rId28" Type="http://schemas.openxmlformats.org/officeDocument/2006/relationships/tags" Target="../tags/tag240.xml" /><Relationship Id="rId29" Type="http://schemas.openxmlformats.org/officeDocument/2006/relationships/tags" Target="../tags/tag241.xml" /><Relationship Id="rId3" Type="http://schemas.openxmlformats.org/officeDocument/2006/relationships/tags" Target="../tags/tag215.xml" /><Relationship Id="rId30" Type="http://schemas.openxmlformats.org/officeDocument/2006/relationships/tags" Target="../tags/tag242.xml" /><Relationship Id="rId31" Type="http://schemas.openxmlformats.org/officeDocument/2006/relationships/tags" Target="../tags/tag243.xml" /><Relationship Id="rId32" Type="http://schemas.openxmlformats.org/officeDocument/2006/relationships/tags" Target="../tags/tag244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03100424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按季节划分的疾病预防和治疗方法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WPS,a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WPS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1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单击此处添加目录标题内容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春季疾病预防和治疗方法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夏季疾病预防和治疗方法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79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146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6050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秋季疾病预防和治疗方法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396938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374205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4866640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冬季疾病预防和治疗方法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9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春季疾病预防和治疗方法</a:t>
            </a:r>
            <a:endParaRPr lang="zh-CN" altLang="en-US"/>
          </a:p>
        </p:txBody>
      </p:sp>
      <p:sp>
        <p:nvSpPr>
          <p:cNvPr id="104893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春季常见疾病</a:t>
            </a:r>
            <a:endParaRPr lang="zh-CN" altLang="en-US"/>
          </a:p>
        </p:txBody>
      </p:sp>
      <p:sp>
        <p:nvSpPr>
          <p:cNvPr id="104898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过敏性鼻炎：春季花粉传播，症状包括打喷嚏、流鼻涕、眼睛痒等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流感：春季高发，主要通过飞沫传播，症状包括发热、咳嗽、喉咙痛等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哮喘：春季花粉传播，症状包括呼吸困难、咳嗽、胸闷等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皮肤病：春季气温升高，皮肤容易过敏，症状包括红斑、瘙痒、脱皮等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春季疾病预防措施</a:t>
            </a:r>
            <a:endParaRPr lang="zh-CN" altLang="en-US"/>
          </a:p>
        </p:txBody>
      </p:sp>
      <p:sp>
        <p:nvSpPr>
          <p:cNvPr id="1049038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避免接触花粉等过敏原，预防过敏性疾病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48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加强体育锻炼，提高免疫力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勤洗手，保持个人卫生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60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保持室内空气流通，避免病毒传播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春季疾病治疗方法</a:t>
            </a:r>
            <a:endParaRPr lang="zh-CN" altLang="en-US"/>
          </a:p>
        </p:txBody>
      </p:sp>
      <p:sp>
        <p:nvSpPr>
          <p:cNvPr id="104910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感冒：多喝水，保持室内空气流通，必要时服用感冒药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过敏：避免接触过敏原，服用抗过敏药物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呼吸道感染：保持室内空气湿润，多喝水，必要时服用抗生素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流感：接种流感疫苗，保持个人卫生，避免接触流感患者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春季养生的注意事项</a:t>
            </a:r>
            <a:endParaRPr lang="zh-CN" altLang="en-US"/>
          </a:p>
        </p:txBody>
      </p:sp>
      <p:sp>
        <p:nvSpPr>
          <p:cNvPr id="104918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8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9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9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9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9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0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0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0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保持良好的生活习惯，早睡早起，避免熬夜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保持良好的心态，避免情绪波动，保持心情愉悦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适当运动，如散步、慢跑、瑜伽等，增强体质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饮食清淡，多吃蔬菜水果，避免油腻食物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夏季疾病预防和治疗方法</a:t>
            </a:r>
            <a:endParaRPr lang="zh-CN" altLang="en-US"/>
          </a:p>
        </p:txBody>
      </p:sp>
      <p:sp>
        <p:nvSpPr>
          <p:cNvPr id="104927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夏季常见疾病</a:t>
            </a:r>
            <a:endParaRPr lang="zh-CN" altLang="en-US"/>
          </a:p>
        </p:txBody>
      </p:sp>
      <p:sp>
        <p:nvSpPr>
          <p:cNvPr id="104931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热伤风：夏季气温高，人体出汗多，容易导致感冒、发烧、咳嗽等症状。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中暑：高温环境下，人体体温调节功能失调，导致体温升高，出现头晕、恶心、呕吐等症状。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皮肤病：夏季气温高，湿度大，容易导致皮肤瘙痒、红肿、脱皮等症状。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肠胃疾病：夏季气温高，食物容易变质，容易导致腹泻、腹痛、呕吐等症状。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夏季疾病预防措施</a:t>
            </a:r>
            <a:endParaRPr lang="zh-CN" altLang="en-US"/>
          </a:p>
        </p:txBody>
      </p:sp>
      <p:sp>
        <p:nvSpPr>
          <p:cNvPr id="104937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7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7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7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8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8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8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9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9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保持良好的卫生习惯，勤洗手，保持室内通风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及时接种疫苗，预防传染病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正文"/>
          <p:cNvSpPr txBox="1"/>
          <p:nvPr>
            <p:custDataLst>
              <p:tags r:id="rId29"/>
            </p:custDataLst>
          </p:nvPr>
        </p:nvSpPr>
        <p:spPr>
          <a:xfrm>
            <a:off x="824122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适当运动，增强体质，提高免疫力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正文"/>
          <p:cNvSpPr txBox="1"/>
          <p:nvPr>
            <p:custDataLst>
              <p:tags r:id="rId30"/>
            </p:custDataLst>
          </p:nvPr>
        </p:nvSpPr>
        <p:spPr>
          <a:xfrm>
            <a:off x="178675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避免长时间暴露在阳光下，做好防晒措施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正文"/>
          <p:cNvSpPr txBox="1"/>
          <p:nvPr>
            <p:custDataLst>
              <p:tags r:id="rId31"/>
            </p:custDataLst>
          </p:nvPr>
        </p:nvSpPr>
        <p:spPr>
          <a:xfrm>
            <a:off x="644657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饮食清淡，避免油腻、辛辣、生冷食物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正文"/>
          <p:cNvSpPr txBox="1"/>
          <p:nvPr>
            <p:custDataLst>
              <p:tags r:id="rId32"/>
            </p:custDataLst>
          </p:nvPr>
        </p:nvSpPr>
        <p:spPr>
          <a:xfrm>
            <a:off x="3581404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保持充足的水分摄入，避免中暑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5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夏季疾病治疗方法</a:t>
            </a:r>
            <a:endParaRPr lang="zh-CN" altLang="en-US"/>
          </a:p>
        </p:txBody>
      </p:sp>
      <p:sp>
        <p:nvSpPr>
          <p:cNvPr id="104946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中暑：多喝水，保持室内通风，必要时服用解暑药物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腹泻：注意饮食卫生，避免食用生冷食物，必要时服用止泻药物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皮肤病：保持皮肤清洁，避免长时间暴晒，必要时涂抹防晒霜或药物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热伤风：注意室内外温差，避免长时间吹空调，必要时服用感冒药物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https://d.book118.com/935031004242011044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05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仿宋</vt:lpstr>
      <vt:lpstr>Calibri Light</vt:lpstr>
      <vt:lpstr>宋体</vt:lpstr>
      <vt:lpstr>Office Theme</vt:lpstr>
      <vt:lpstr>按季节划分的疾病预防和治疗方法</vt:lpstr>
      <vt:lpstr>目录</vt:lpstr>
      <vt:lpstr>添加章节标题</vt:lpstr>
      <vt:lpstr>春季疾病预防和治疗方法</vt:lpstr>
      <vt:lpstr>春季常见疾病</vt:lpstr>
      <vt:lpstr>春季疾病预防措施</vt:lpstr>
      <vt:lpstr>春季疾病治疗方法</vt:lpstr>
      <vt:lpstr>春季养生的注意事项</vt:lpstr>
      <vt:lpstr>夏季疾病预防和治疗方法</vt:lpstr>
      <vt:lpstr>夏季常见疾病</vt:lpstr>
      <vt:lpstr>夏季疾病预防措施</vt:lpstr>
      <vt:lpstr>夏季疾病治疗方法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2024-09-07T05:43:27.923</cp:lastPrinted>
  <dcterms:created xsi:type="dcterms:W3CDTF">2024-09-06T21:43:27Z</dcterms:created>
  <dcterms:modified xsi:type="dcterms:W3CDTF">2024-09-06T21:43:30Z</dcterms:modified>
</cp:coreProperties>
</file>