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C7C6D-939B-4714-A9F5-D8C738D92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1C005-2677-47D9-B8B0-69E5034DB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A955D-5514-4098-985C-B2DC495B9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CEC8B-F3EA-4029-9FB7-882A6ED92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78CEB-3AD8-4255-9AEE-F6E8A5D4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3A7A5-B6E0-44C5-82DF-0ABAC21C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00ADE-FA3F-4F31-A540-141723F0D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2161E-F89B-422C-91EA-A1B58C818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12161-1082-4A9E-9D44-393250306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B65CF-7BA0-4477-A040-BD85AF9B4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84B45-F823-407B-AC0C-8F095CF40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322022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环境保护长效机制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长效机制构建原则与目标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法律法规保障体系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科技创新支撑体系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社会参与与共治体系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大气、水、土壤等环境污染问题依然突出，严重影响人民群众的生活质量和身体健康。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环境污染严重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生态破坏加剧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应对气候变化紧迫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667" b="1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森林破坏、水土流失、生物多样性减少等生态问题日益严重，威胁到生态系统的稳定性和可持续性。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全球气候变化对人类社会和自然生态系统构成严重威胁，需要采取积极措施减缓和适应气候变化。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当前环境保护形势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环保法规不完善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环保法规体系尚不健全，一些重要领域存在立法空白，执法力度不够，违法成本低。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环保投入不足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环保投入占GDP的比例较低，难以满足环境保护的实际需求，制约了环保事业的发展。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经济发展与环境保护的矛盾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一些地方和部门存在重经济发展轻环境保护的倾向，导致环境污染和生态破坏问题难以根治。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完善环保法规体系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加强环保监管能力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加强环保宣传教育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急需建立长效机制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建立健全环保法规体系，加大执法力度，提高违法成本，形成对环境污染和生态破坏行为的有效约束。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转变经济发展方式，推动绿色、低碳、循环发展，从源头上减少环境污染和生态破坏。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加强环保监管机构建设，提高监管能力和水平，确保各项环保政策得到有效执行。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加强环保宣传教育力度，提高公众环保意识，形成全社会共同参与环保的良好氛围。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长效机制构建原则与目标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2" r="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生态保护与修复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加强生态保护和修复工作，维护生态系统稳定性和生物多样性。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经济发展与环境保护相协调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在推动经济发展的同时，注重环境保护，实现经济效益和环境效益的双赢。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资源节约与循环利用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倡导节约资源、提高资源利用效率的生产和消费方式，推动循环经济发展。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建立健全环境风险评估和预警机制，提前识别和防范环境风险。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875" r="9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强化环境风险预防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采取多种手段综合治理环境污染，包括源头控制、过程监管和末端治理等。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综合治理环境污染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鼓励采用环保技术和清洁生产方式，促进产业绿色转型和升级。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预防为主，综合治理原则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加强环保宣传教育，提高公众环保意识和参与度。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提升公众环保意识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构建政府、企业、社会组织和公众共同参与的环境治理体系，实现环境治理的多元化和民主化。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多元共治环境治理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完善环境信息公开制度，保障公众的知情权、参与权和监督权。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强化环境信息公开和公众参与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全民参与，社会共治原则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建立健全环保法规体系，为环境保护提供有力法制保障。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构建完善的环保法规体系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加强环保科技研发和应用，提高环保工作的科学性和有效性。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推动环保科技创新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强化环保监管和执法力度，严厉打击环境违法行为，确保环保政策的有效实施。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加强环保监管和执法力度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加大对环保产业的扶持力度，推动环保产业快速发展，为环境保护提供有力支撑。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促进环保产业发展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机制建设目标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法律法规保障体系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0" r="1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确立环境保护的基本原则、制度框架和法律责任，为其他环境保护法律法规提供基础和指导。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制定综合性环境保护法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针对大气、水、土壤、固体废物、噪声等环境要素，以及生态保护、核安全等特定领域，修订和完善相应的法律法规，强化法律责任和处罚措施。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修订和完善专项法律法规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鼓励和支持地方根据当地环境问题和实际需求，制定更加严格的地方性法规和规章，提高环境保护的针对性和有效性。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加强地方环境立法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完善环境保护法律法规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强化执法手段措施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运用现代科技手段，如遥感监测、在线监控等，提高执法效率和准确性。同时，加大对违法行为的查处力度，严格追究法律责任。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加强执法队伍建设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增加执法人员编制，提高执法人员素质和能力，确保执法行为的公正性、规范性和有效性。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加强监管能力建设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完善环境监测网络，提高环境监测数据的准确性和时效性。加强环境风险评估和预警能力建设，及时发现和应对环境风险。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625" r="2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加强执法力度和监管能力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设立专门环境法庭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在法院系统内部设立专门的环境法庭或合议庭，专门负责审理环境案件，提高环境案件审理的专业性和效率。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培养专业法官队伍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加强对法官的环境法律知识和专业技能的培训，提高法官审理环境案件的能力和水平。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完善环境公益诉讼制度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鼓励和支持符合条件的社会组织提起环境公益诉讼，维护社会公共利益。同时，完善环境公益诉讼的程序规则和配套制度，保障诉讼的顺利进行。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推动环境司法专门化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政策引导与激励机制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https://d.book118.com/935032202212011101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2024-09-10T01:47:30.473</cp:lastPrinted>
  <dcterms:created xsi:type="dcterms:W3CDTF">2024-09-09T17:47:30Z</dcterms:created>
  <dcterms:modified xsi:type="dcterms:W3CDTF">2024-09-09T17:47:32Z</dcterms:modified>
</cp:coreProperties>
</file>