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C8A392-4615-4F6E-9EF9-6401A05DC2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75B26E-C292-4E44-AF5D-C705AEFB09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779B64-FE8A-4848-9E65-4A48368DF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AFAA7A-7DE1-454F-ABA7-00A4A877E8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8EC5F9-F850-40FB-98EA-61394AE6A7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1E7E130-B80A-4D3D-8F01-CC3B9A7E43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426987-039B-49DF-A01E-15D6C85693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620E40-7B6D-4A48-9E5F-6D886C6BA9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2EB48E-3C75-4F02-B1C5-795E48E248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E3BB56-F082-4BFF-8B47-848EE054BA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95137E-0A56-4FA1-B457-02CBC90C5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5032303124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巾帼助企业活动方案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活动主题与内容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活动时间与地点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参与人员与分工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活动宣传与推广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活动预算与费用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活动效果评估与总结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随着女性社会地位的提高，越来越多女性选择创业，但在创业过程中面临诸多挑战，如资金、技术、市场等问题。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女性创业现状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尽管女性创业群体日益壮大，但社会上对女性创业者的关注和支持仍然不足，需要更多力量共同推动女性创业发展。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社会支持不足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巾帼助企业活动背景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提供创业指导与帮助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邀请专业导师和成功企业家，为女性创业者提供宝贵的创业经验和指导，帮助她们解决创业过程中的难题。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促进女性创业者交流与合作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搭建一个交流平台，让女性创业者之间互相学习、分享经验、寻求合作，共同推动女性创业事业的发展。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激发女性创业热情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通过活动，展示成功女性创业者的风采，鼓励更多女性勇敢追求自己的创业梦想。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预期成果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增强女性创业信心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通过活动，让更多女性认识到自己的潜力和能力，坚定她们创业的信心和决心。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拓展女性创业者人脉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活动汇聚众多女性创业者，为她们提供一个拓展人脉、结识志同道合伙伴的机会。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推动女性创业事业发展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通过活动的影响力和号召力，吸引更多社会力量关注和支持女性创业，为女性创业事业的可持续发展注入动力。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活动主题与内容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https://d.book118.com/935032303124011121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2024-09-24T09:07:53.129</cp:lastPrinted>
  <dcterms:created xsi:type="dcterms:W3CDTF">2024-09-24T01:07:53Z</dcterms:created>
  <dcterms:modified xsi:type="dcterms:W3CDTF">2024-09-24T01:07:55Z</dcterms:modified>
</cp:coreProperties>
</file>