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29913-94C4-4680-9211-2BF5933E6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3A0F94-A51A-4398-94AE-440F7BEE5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3D87FA-9944-4ED3-AE92-A0746A1E6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A5C68A-D1A7-43DD-95C4-E3A6AD421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EC645C-3524-45EC-AAE4-669997E2D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AB6EE2-9488-4F59-8B96-77572F758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CE83A0-8784-40A1-886F-5C855B083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185674-9EB5-4AEF-9992-4474F9A45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7BFB7F-A092-4056-A965-0BBA44159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9CD9A4-8CF5-4D9A-92A2-13EBCC0C7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29EE9F-9694-404B-94F4-F4B769A6D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032312014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居家护理康复训练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居家护理康复训练概述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居家护理康复训练的核心内容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居家护理康复训练的实施方式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居家护理康复训练的挑战与解决方案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居家护理康复训练的案例研究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居家护理康复训练概述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居家护理康复训练是指患者在家庭环境中进行的康复训练，旨在帮助患者恢复身体功能、提高生活质量。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居家护理康复训练具有灵活性、个性化、连续性等特点，可以根据患者的具体情况制定训练计划，训练过程中可以随时调整方案，同时保证患者在家庭和日常生活中持续进行训练。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通过居家护理康复训练，患者可以改善身体功能，增强独立生活的能力，从而提高生活质量。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促进家庭和谐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降低医疗费用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康复训练过程中，家庭成员可以参与其中，增进家庭成员间的沟通和互动，增强家庭凝聚力。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居家护理康复训练可以减少患者住院和就诊的次数，从而降低医疗费用。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居家护理康复训练的重要性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居家护理康复训练起源于20世纪50年代，最初是为了帮助残疾人士进行日常生活活动而设计的。随着医学和康复技术的发展，居家护理康复训练逐渐成为一种重要的康复方式。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居家护理康复训练已经得到了广泛的应用和推广，许多国家和地区都建立了相应的服务体系，为患者提供专业的居家护理康复训练服务。未来，随着科技的不断进步和应用，居家护理康复训练将更加智能化、个性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居家护理康复训练的历史与发展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居家护理康复训练的核心内容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教导患者进行自我照顾，如穿衣、洗漱、进食等。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041" r="1704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自我照顾能力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在安全的前提下，让患者参与简单的家务活动，如打扫卫生、整理房间等。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家务活动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鼓励患者进行电话交流、参加线上活动等，提高其社交能力。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社交能力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日常生活能力训练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687" b="2768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认知能力训练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记忆力训练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通过记忆数字、物品等练习，提高患者的记忆力。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注意力训练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进行拼图、找不同等活动，提高患者的注意力。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思维训练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进行逻辑推理、判断等练习，提高患者的思维能力。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进行关节活动、肌肉力量训练等，促进肢体功能的恢复。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肢体功能训练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进行平衡练习、协调性训练等，提高患者的平衡与协调能力。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平衡与协调训练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鼓励患者进行适量的有氧运动，如散步、慢跑等，提高心肺功能。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运动能力训练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对患者进行认知行为疗法，纠正其不良的思维模式和行为习惯。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情绪疏导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关注患者的情绪变化，及时进行疏导和安慰。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为患者提供家庭、社会支持，减轻其心理压力。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867" r="138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833" r="138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心理护理与支持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居家护理康复训练的实施方式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https://d.book118.com/935032312014011124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2024-09-28T05:14:13.345</cp:lastPrinted>
  <dcterms:created xsi:type="dcterms:W3CDTF">2024-09-27T21:14:13Z</dcterms:created>
  <dcterms:modified xsi:type="dcterms:W3CDTF">2024-09-27T21:14:15Z</dcterms:modified>
</cp:coreProperties>
</file>