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BF34F-D4E1-41BC-8893-2A4CF7B01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AA491-3772-43E7-ABD0-CE7E1EA4A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B2191-367F-40EC-B686-EFC51ABAB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5598E-F2F1-40AC-8C81-87A7B37CE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BAB04-921E-4E48-B324-B17407052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D0ED0A-9774-4319-89E3-B19B0A2B2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5469FA-4F00-4312-9FA8-0DB0E5C58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37EE9-659A-4714-99D7-3979BA4A7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6E8B5-9E92-468A-ADBB-600DDFFCA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B79E3-E79F-40F2-8832-C8D3A5173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4206F-3449-468C-BF82-8470035B1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40042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某商物业发展回顾及未来展望概况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某商物业发展历程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某商物业的核心业务与产品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某商物业的市场地位与竞争优势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某商物业的未来展望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某商物业的挑战与应对策略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某商物业发展历程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1990年代初，某商物业以零售业务起家，在市中心开设了第一家小型超市。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初期经营以传统模式为主，依靠货源渠道和价格优势吸引顾客。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面临市场环境不成熟、品牌认知度低等挑战。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2000年代，某商物业逐步扩大经营规模，增设分店并拓展商品种类。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加强供应链整合，提高采购规模，降低成本。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注重品牌形象塑造，提升服务质量，吸引更多消费者。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25" r="83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2010年代，某商物业进入稳定发展期，各门店经营状况良好。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83" b="125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优化商品结构，提升品质，满足消费者日益增长的需求。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注重会员体系建设，提高客户粘性，实现精准营销。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创新与变革阶段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近年来，某商物业面临电商冲击、消费习惯改变等挑战。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加强自有品牌建设，推出特色商品，提升差异化竞争优势。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积极探索线上线下融合，推出电商平台和到家服务。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推进组织架构调整和数字化转型，提升运营效率。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某商物业的核心业务与产品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某商物业在商业地产开发方面，专注于开发大型城市综合体，包括购物中心、办公楼和酒店等。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综合体开发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208" r="22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98" r="1259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某商物业提供定制化的商业地产开发服务，根据客户需求进行项目规划、设计和建设。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某商物业与国内外知名品牌合作，共同打造具有影响力的商业地产项目。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商业地产开发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某商物业拥有一支专业、经验丰富的物业管理团队，提供全方位的物业服务。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某商物业采用先进的智能化管理系统，提高物业管理的效率和品质。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某商物业根据客户需求，提供定制化的物业管理服务，满足客户的特殊需求。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物业管理服务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某商物业负责招商引资，吸引国内外知名品牌入驻商业项目。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某商物业提供专业的营销策划服务，提升商业项目的知名度和美誉度。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某商物业负责商业项目的日常运营管理，确保商业项目的高效运营。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商业运营与管理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新兴业务探索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某商物业积极探索新兴业务领域，如共享经济、智能家居等。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某商物业与不同行业的企业合作，共同开拓新的市场和业务机会。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某商物业注重创新，通过技术创新和模式创新推动业务拓展和升级。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创新业务拓展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某商物业的市场地位与竞争优势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某商物业在市场占有率方面表现优异，长期占据行业领先地位。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某商物业凭借其卓越的服务品质、丰富的管理经验和不断创新的能力，在市场中占据了较大的份额。通过持续优化业务布局和扩大市场份额，某商物业的市场占有率逐年提升。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市场占有率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https://d.book118.com/935040042204011044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2024-09-07T00:21:15.034</cp:lastPrinted>
  <dcterms:created xsi:type="dcterms:W3CDTF">2024-09-06T16:21:15Z</dcterms:created>
  <dcterms:modified xsi:type="dcterms:W3CDTF">2024-09-06T16:21:17Z</dcterms:modified>
</cp:coreProperties>
</file>