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E1D9D-F942-4425-AD49-3F43B844E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11A1C-9B16-429C-A7A1-E91A681BC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217AC-8D76-476D-BEBC-9B36A2227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64F65-6260-48AF-A9C9-C68AE8FFC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B87D0E-AD0D-473D-B6C7-9AE8BEADA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425CFD-5A7D-4BBD-AAB3-5ACD1EFD2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3DD4F0-8F74-47E3-8FB8-24C4B16F2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12738-7263-4BF4-AE25-67016C158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FC614-CA37-45B5-8D42-BC533ACB6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C502D-E7FC-4702-99E0-FFEF7551F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68DD4-4899-4580-A7A3-0530DD86B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26" r:id="rId2"/>
    <p:sldLayoutId id="2147484727" r:id="rId3"/>
    <p:sldLayoutId id="2147484728" r:id="rId4"/>
    <p:sldLayoutId id="2147484729" r:id="rId5"/>
    <p:sldLayoutId id="2147484730" r:id="rId6"/>
    <p:sldLayoutId id="2147484731" r:id="rId7"/>
    <p:sldLayoutId id="2147484732" r:id="rId8"/>
    <p:sldLayoutId id="2147484733" r:id="rId9"/>
    <p:sldLayoutId id="2147484734" r:id="rId10"/>
    <p:sldLayoutId id="214748473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22" Type="http://schemas.openxmlformats.org/officeDocument/2006/relationships/tags" Target="../tags/tag147.xml" /><Relationship Id="rId23" Type="http://schemas.openxmlformats.org/officeDocument/2006/relationships/tags" Target="../tags/tag148.xml" /><Relationship Id="rId24" Type="http://schemas.openxmlformats.org/officeDocument/2006/relationships/tags" Target="../tags/tag149.xml" /><Relationship Id="rId25" Type="http://schemas.openxmlformats.org/officeDocument/2006/relationships/tags" Target="../tags/tag150.xml" /><Relationship Id="rId26" Type="http://schemas.openxmlformats.org/officeDocument/2006/relationships/tags" Target="../tags/tag151.xml" /><Relationship Id="rId27" Type="http://schemas.openxmlformats.org/officeDocument/2006/relationships/tags" Target="../tags/tag152.xml" /><Relationship Id="rId28" Type="http://schemas.openxmlformats.org/officeDocument/2006/relationships/tags" Target="../tags/tag153.xml" /><Relationship Id="rId29" Type="http://schemas.openxmlformats.org/officeDocument/2006/relationships/tags" Target="../tags/tag154.xml" /><Relationship Id="rId3" Type="http://schemas.openxmlformats.org/officeDocument/2006/relationships/tags" Target="../tags/tag128.xml" /><Relationship Id="rId30" Type="http://schemas.openxmlformats.org/officeDocument/2006/relationships/tags" Target="../tags/tag155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40211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团队建设活动组织与效果评价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923415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923415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74447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876550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876550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团队建设活动的组织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69760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829685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829685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团队建设活动的效果评价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6507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782820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782820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团队建设活动的改进建议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60387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团队建设活动的组织</a:t>
            </a:r>
            <a:endParaRPr lang="zh-CN" altLang="en-US"/>
          </a:p>
        </p:txBody>
      </p:sp>
      <p:sp>
        <p:nvSpPr>
          <p:cNvPr id="104884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确定活动目标</a:t>
            </a:r>
            <a:endParaRPr lang="zh-CN" altLang="en-US"/>
          </a:p>
        </p:txBody>
      </p:sp>
      <p:sp>
        <p:nvSpPr>
          <p:cNvPr id="104889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考虑团队成员的需求和特点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明确团队建设活动的目的和意义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确定活动目标与团队发展目标的一致性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制定具体的活动目标，确保可实现和可衡量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选择合适的活动形式</a:t>
            </a:r>
            <a:endParaRPr lang="zh-CN" altLang="en-US"/>
          </a:p>
        </p:txBody>
      </p:sp>
      <p:sp>
        <p:nvSpPr>
          <p:cNvPr id="104896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考虑活动的趣味性和参与度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根据团队目标和成员特点选择活动形式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确保活动安全和可行性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制定详细的活动计划和流程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制定活动计划</a:t>
            </a:r>
            <a:endParaRPr lang="zh-CN" altLang="en-US"/>
          </a:p>
        </p:txBody>
      </p:sp>
      <p:sp>
        <p:nvSpPr>
          <p:cNvPr id="104901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确定活动目标：明确团队建设活动的目的和预期效果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确定活动地点：选择适合活动目的和规模的场地，并确保交通便利和设施完备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安排活动时间：确保活动时间充足且不会与其他重要事务冲突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确定活动内容：根据团队成员的兴趣和需求，选择合适的活动形式和项目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组织活动实施</a:t>
            </a:r>
            <a:endParaRPr lang="zh-CN" altLang="en-US"/>
          </a:p>
        </p:txBody>
      </p:sp>
      <p:sp>
        <p:nvSpPr>
          <p:cNvPr id="10490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确定活动目标：确保活动与团队目标一致，明确活动目的。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制定活动计划：包括时间安排、地点选择、参与人员、预算等。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宣传与推广：通过各种渠道宣传活动，吸引团队成员参与。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活动组织与协调：确保活动顺利进行，处理突发情况。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团队建设活动的效果评价</a:t>
            </a:r>
            <a:endParaRPr lang="zh-CN" altLang="en-US"/>
          </a:p>
        </p:txBody>
      </p:sp>
      <p:sp>
        <p:nvSpPr>
          <p:cNvPr id="10491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https://d.book118.com/935040211022011034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Office Theme</vt:lpstr>
      <vt:lpstr>团队建设活动组织与效果评价</vt:lpstr>
      <vt:lpstr>目录</vt:lpstr>
      <vt:lpstr>添加章节标题</vt:lpstr>
      <vt:lpstr>团队建设活动的组织</vt:lpstr>
      <vt:lpstr>PowerPoint Presentation</vt:lpstr>
      <vt:lpstr>确定活动目标</vt:lpstr>
      <vt:lpstr>选择合适的活动形式</vt:lpstr>
      <vt:lpstr>制定活动计划</vt:lpstr>
      <vt:lpstr>组织活动实施</vt:lpstr>
      <vt:lpstr>团队建设活动的效果评价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2024-08-29T11:36:40.822</cp:lastPrinted>
  <dcterms:created xsi:type="dcterms:W3CDTF">2024-08-29T03:36:40Z</dcterms:created>
  <dcterms:modified xsi:type="dcterms:W3CDTF">2024-08-29T03:36:42Z</dcterms:modified>
</cp:coreProperties>
</file>