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52B00-BADF-4F60-B12F-96C3A179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BF143-496C-49F1-97EA-6117932D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E3969-F2F9-446F-ACCD-37F006D8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E93FF-D940-44ED-8886-2375694F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2D5B3-5FA9-4641-A906-D72974942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0A5BA-4E5D-4AC8-AC6D-7B236777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F4C81-7CE7-4257-A30C-780AC003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E9A47-4BC8-4AC2-9BFA-47E83DDFD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8B6C2-7378-43EB-B819-A46A0D7C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EF2A6-FF5A-4116-8AF3-57C56A0CB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8D947-7C6D-4F5B-AC94-7BFE0239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0311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某村卫生所未将医疗废物按照类别分置于专用包装物内案案例分析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医疗废物分类与专用包装物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某村卫生所现状分析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法律法规与监管要求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通过案例分析，指出某村卫生所未将医疗废物按照类别分置于专用包装物内的问题，促进医疗废物管理的规范化和科学化。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医疗废物若处理不当，可能对环境和人体健康造成危害。本案例分析旨在引起相关部门和人员的重视，加强医疗废物的安全处置。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保障人民群众身体健康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提高医疗废物管理水平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某村卫生所医疗废物管理现状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该卫生所存在医疗废物与生活垃圾混放、未使用专用包装物进行分类收集等问题，给医疗废物的安全处置带来隐患。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监管部门的介入和调查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监管部门在例行检查中发现该卫生所存在上述问题，并立即展开调查，要求该卫生所限期整改。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整改措施和效果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在监管部门的指导和监督下，该卫生所积极采取措施进行整改，包括购置专用包装物、建立医疗废物分类收集制度等。经过一段时间的整改，该卫生所的医疗废物管理水平得到显著提升。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医疗废物分类与专用包装物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医疗废物分类标准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诊疗过程中产生的人体废弃物和医学实验动物尸体等，如手术及其他诊疗过程中产生的废弃的人体组织、器官等。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损伤性废物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能够刺伤或者割伤人体的废弃的医用锐器，如医用针头、缝合针、手术刀片等。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感染性废物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携带病原微生物，具有引发感染性疾病传播危险的医疗废物，如被病人血液、体液、排泄物污染的物品。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药物性废物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过期、淘汰、变质或者被污染的废弃的药品，如废弃的一般性药品、细胞毒性药物和遗传毒性药物等。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化学性废物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具有毒性、腐蚀性、易燃易爆性的废弃的化学物品，如医学影像室、实验室废弃的化学试剂等。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专用包装物用于盛装经分类的医疗废物，防止其破损、渗漏和污染，确保医疗废物在收集、运送、贮存和处理过程中的安全。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专用包装物应具有足够的强度、耐腐蚀、耐磨损，易于清洗和消毒。同时，包装物的颜色和标识应符合相关规定，以便于识别和管理。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专用包装物的作用和要求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违反医疗废物管理规定的行为可能触犯相关法律法规，相关责任人员将承担法律责任。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未将医疗废物按照类别分置于专用包装物内，可能导致医疗废物在收集、运送、贮存和处理过程中发生破损、渗漏和污染，对环境造成危害。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感染性废物若未得到妥善处理，可能携带病原微生物，引发感染性疾病的传播，对公众健康构成威胁。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损伤性废物如医用针头、手术刀片等若未得到妥善管理，可能导致刺伤或割伤事故，对工作人员和公众的安全造成威胁。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违反规定的危害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某村卫生所现状分析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该卫生所未能将医疗废物按照类别分置于专用包装物内，导致各类医疗废物混杂在一起。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医疗废物分类不清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缺乏专用包装物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该卫生所没有专门的医疗废物包装物，而是使用普通塑料袋等容器进行装载，容易造成泄漏和污染。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医疗废物的处理方式不规范，存在露天堆放、随意丢弃等问题，对环境和人员健康造成潜在危害。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交叉感染风险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医疗废物中可能含有大量病原菌、病毒等有害物质，如果处理不当，容易造成医务人员和患者的交叉感染。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医疗废物对环境的危害很大，如果处理不当，会对土壤、水源等造成污染，影响生态环境。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该卫生所的行为违反了《医疗废物管理条例》等相关法律法规，存在被处罚的法律风险。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该卫生所医务人员对医疗废物的危害认识不足，缺乏相关知识和意识，导致处理不当。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缺乏意识和知识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该卫生所在医疗废物管理方面存在漏洞，缺乏完善的制度和规范的操作流程，导致医疗废物处理不规范。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相关部门对该卫生所的医疗废物处理情况监管不到位，未能及时发现和纠正问题。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https://d.book118.com/935040311022011110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2024-09-15T05:37:41.757</cp:lastPrinted>
  <dcterms:created xsi:type="dcterms:W3CDTF">2024-09-14T21:37:41Z</dcterms:created>
  <dcterms:modified xsi:type="dcterms:W3CDTF">2024-09-14T21:37:43Z</dcterms:modified>
</cp:coreProperties>
</file>