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BB9DA9-911D-4600-99AD-944E858184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4F39F8-E581-4B20-995D-881633DA8F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39AA73-F7C1-4B9C-A39E-152C579220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2F6C07-26FB-4FC9-B024-E82E6295F9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BE128AE-D324-4F89-89FA-E35AA43175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FB9E103-B6FB-419E-B955-76D48795A5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B67E7DE-14FE-4C97-8A49-FBB641860F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F6DE7B-A907-4B44-8534-AE81C81534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AB8BBE-F2B9-4D1F-B304-E865F2E9BF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679827-4E6E-4324-94AD-46507A8CFE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9A28BD-6621-4541-8BB9-75E2BC58B3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5041131140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货品销售数据分析课件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货品销售数据来源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数据分析方法和工具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货品销售数据分析实例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数据可视化展示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基于数据分析的货品销售策略建议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分析货品销售数据，发现数据背后的规律和趋势，为销售决策提供支持。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通过数据分析，发现潜在的市场机会和客户群体，提高销售业绩和市场占有率。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2716" r="2716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了解货品销售数据的特点和来源，掌握数据分析的基本原理和方法。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数据分析可以帮助企业了解市场需求和消费者行为，从而制定更加精准的销售策略。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通过数据分析，企业可以发现潜在的商机和竞争对手，及时调整销售策略，提高市场竞争力。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8924" b="28924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数据分析还可以帮助企业评估销售效果和投入产出比，优化销售资源分配，提高销售效率。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数据分析在销售中的重要性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货品销售数据来源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包括订单信息、销售量、销售额、客户信息等。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销售系统数据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库存管理系统数据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财务系统数据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包括库存量、进货量、出货量等。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包括收入、成本、利润等。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内部数据来源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行业报告和公开数据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包括行业规模、市场份额、消费者行为等。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社交媒体和在线评论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了解消费者对产品的反馈和评价。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市场调研数据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包括竞争对手的销售情况、市场趋势等。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外部数据来源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数据爬虫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问卷调查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数据库软件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数据可视化工具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数据收集的方法和工具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从网站、数据库等中自动抓取数据。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通过在线或纸质问卷收集数据。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如MySQL、Oracle等，用于存储和管理数据。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如Tableau、Power BI等，用于展示和分析数据。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数据分析方法和工具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通过统计指标和图表来描述数据的基本特征和规律，如平均数、中位数、众数、方差等。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描述性分析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通过数据清洗、数据转换和数据挖掘等技术，深入探索数据的内在规律和关联关系。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探索性分析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利用回归分析、时间序列分析等统计方法，对未来趋势进行预测和推断。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预测性分析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基于数据分析结果，为决策者提供科学依据和建议，支持决策过程。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决策性分析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数据分析基本方法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Excel是一款常用的电子表格软件，具有强大的数据处理和分析功能，适合初学者使用。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Excel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Python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R语言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Tableau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Python是一种编程语言，通过其数据分析库如Pandas、NumPy等，可以实现复杂的数据处理和分析。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R语言是一种统计计算语言，拥有丰富的数据分析包和可视化工具，适用于统计分析。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Tableau是一款可视化数据分析工具，通过拖放式操作实现数据可视化，易于上手。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数据分析工具介绍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结果解读与报告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将分析结果以图表、表格等形式呈现出来，并给出相应的解读和建议。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建立模型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选择合适的数据分析方法和模型，对数据进行深入分析和挖掘。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数据探索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初步探索和分析数据，了解数据的分布、特征和规律。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根据分析目的和范围收集相关数据，确保数据的准确性和完整性。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数据清洗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对数据进行预处理，包括缺失值处理、异常值处理、数据转换等。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数据分析的步骤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https://d.book118.com/935041131140011121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2024-09-24T12:24:08.091</cp:lastPrinted>
  <dcterms:created xsi:type="dcterms:W3CDTF">2024-09-24T04:24:08Z</dcterms:created>
  <dcterms:modified xsi:type="dcterms:W3CDTF">2024-09-24T04:24:09Z</dcterms:modified>
</cp:coreProperties>
</file>