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9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8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E2EC3-9FD4-4742-9ACF-542E147D1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30253-16EA-466F-A741-FB9B5BD8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667BA-B86D-47F3-A4C6-F44D0B10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CFBDB-12D8-44B7-92A7-8151FEDF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A521A-4A87-46C5-B6EB-AC103B8D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E7E4F-C087-4A64-AFC0-B7ED8932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673BF-C2B8-4F1C-8C66-87F1929A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64816-51FC-40F1-9C49-AC5CEC48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078D9-87EF-4822-BD7F-A3C33261F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6DD7-DAB6-4BE4-9A8E-24FE5DE6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15B6D-1744-4D72-85DF-E114AA4B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911" r:id="rId2"/>
    <p:sldLayoutId id="2147502912" r:id="rId3"/>
    <p:sldLayoutId id="2147502913" r:id="rId4"/>
    <p:sldLayoutId id="2147502914" r:id="rId5"/>
    <p:sldLayoutId id="2147502915" r:id="rId6"/>
    <p:sldLayoutId id="2147502916" r:id="rId7"/>
    <p:sldLayoutId id="2147502917" r:id="rId8"/>
    <p:sldLayoutId id="2147502918" r:id="rId9"/>
    <p:sldLayoutId id="2147502919" r:id="rId10"/>
    <p:sldLayoutId id="21475029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2201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亚洲各国饮食文化的交流互鉴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***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220154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145097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亚洲各国饮食文化的特点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141986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711325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3283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53873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亚洲各国饮食文化的交流历程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50380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79654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43656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6264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亚洲各国饮食文化的互鉴成果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58775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8811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5447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7142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亚洲各国饮食文化交流互鉴的意义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67169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9657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亚洲各国饮食文化的特点</a:t>
            </a:r>
            <a:endParaRPr lang="zh-CN" altLang="en-US"/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中国饮食文化特点</a:t>
            </a:r>
            <a:endParaRPr lang="zh-CN" altLang="en-US"/>
          </a:p>
        </p:txBody>
      </p:sp>
      <p:sp>
        <p:nvSpPr>
          <p:cNvPr id="10490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食材丰富多样，注重色香味俱佳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口味偏重，喜欢使用酱油、盐、糖等调味品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讲究饮食的礼仪和文化内涵，注重餐桌上的规矩和礼节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烹饪技法独特，如炒、炖、煮、蒸等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日本饮食文化特点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注重食材新鲜和原味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烹饪技巧精细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种类丰富，包括和食、寿司、茶道等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酒文化丰富，以清酒、果酒等为主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韩国饮食文化特点</a:t>
            </a:r>
            <a:endParaRPr lang="zh-CN" altLang="en-US"/>
          </a:p>
        </p:txBody>
      </p:sp>
      <p:sp>
        <p:nvSpPr>
          <p:cNvPr id="1049216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2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韩国饮食以米饭、蔬菜、肉类、汤为主，口味偏辣、酸、甜。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4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2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韩国人喜欢生食，如生菜、生鱼片等。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4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6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2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韩国菜肴注重原汁原味，较少使用调料，特别是香料。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4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6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2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韩国饮食非常注重礼节，通常使用筷子和勺子一起食用。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4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印度饮食文化特点</a:t>
            </a:r>
            <a:endParaRPr lang="zh-CN" altLang="en-US"/>
          </a:p>
        </p:txBody>
      </p:sp>
      <p:sp>
        <p:nvSpPr>
          <p:cNvPr id="1049296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印度菜的特点是香料和香草的使用丰富，如辣椒、肉桂、姜黄、孜然等。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4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印度菜肴口味重，偏辣，多以咖喱为主，配以米饭或烤饼。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印度菜喜欢使用酸奶和豆制品，如酸奶酪、豆沙等。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20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2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印度菜注重色彩搭配和装饰，常常使用各种鲜艳的蔬菜和水果作为配菜。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东南亚饮食文化特点</a:t>
            </a:r>
            <a:endParaRPr lang="zh-CN" altLang="en-US"/>
          </a:p>
        </p:txBody>
      </p:sp>
      <p:sp>
        <p:nvSpPr>
          <p:cNvPr id="10493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东南亚饮食以香料和热带水果为主，口味偏辣、酸、甜。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东南亚菜肴注重色香味俱全，常用香料如姜黄、芫荽、八角、肉桂等。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东南亚菜肴中常用椰奶、椰浆、鱼露等调味，使得菜肴口感丰富。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东南亚饮食文化注重分食制，常用小碟盛装菜肴，方便分享。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亚洲各国饮食文化的交流历程</a:t>
            </a:r>
            <a:endParaRPr lang="zh-CN" altLang="en-US"/>
          </a:p>
        </p:txBody>
      </p:sp>
      <p:sp>
        <p:nvSpPr>
          <p:cNvPr id="104943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古代亚洲各国饮食文化的交流</a:t>
            </a:r>
            <a:endParaRPr lang="zh-CN" altLang="en-US"/>
          </a:p>
        </p:txBody>
      </p:sp>
      <p:sp>
        <p:nvSpPr>
          <p:cNvPr id="10495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丝绸之路：促进了亚洲各国食材和烹饪技术的交流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佛教传播：影响了亚洲各国的素食文化和饮食礼仪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唐文化：在亚洲各国产生了深远的影响，推动了中华美食的传播和交流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亚洲各国皇室间的饮食文化交流：促进了不同国家之间的饮食文化融合与提升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近代亚洲各国饮食文化的交流</a:t>
            </a:r>
            <a:endParaRPr lang="zh-CN" altLang="en-US"/>
          </a:p>
        </p:txBody>
      </p:sp>
      <p:sp>
        <p:nvSpPr>
          <p:cNvPr id="104957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西方饮食文化的影响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8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亚洲各国之间的相互影响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8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全球化对亚洲饮食文化的影响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9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亚洲饮食文化的创新与融合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https://d.book118.com/935042201120011101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6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Office Theme</vt:lpstr>
      <vt:lpstr>亚洲各国饮食文化的交流互鉴</vt:lpstr>
      <vt:lpstr>目录</vt:lpstr>
      <vt:lpstr>亚洲各国饮食文化的特点</vt:lpstr>
      <vt:lpstr>中国饮食文化特点</vt:lpstr>
      <vt:lpstr>日本饮食文化特点</vt:lpstr>
      <vt:lpstr>韩国饮食文化特点</vt:lpstr>
      <vt:lpstr>印度饮食文化特点</vt:lpstr>
      <vt:lpstr>东南亚饮食文化特点</vt:lpstr>
      <vt:lpstr>亚洲各国饮食文化的交流历程</vt:lpstr>
      <vt:lpstr>古代亚洲各国饮食文化的交流</vt:lpstr>
      <vt:lpstr>近代亚洲各国饮食文化的交流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2024-09-09T16:31:49.585</cp:lastPrinted>
  <dcterms:created xsi:type="dcterms:W3CDTF">2024-09-09T08:31:49Z</dcterms:created>
  <dcterms:modified xsi:type="dcterms:W3CDTF">2024-09-09T08:31:51Z</dcterms:modified>
</cp:coreProperties>
</file>