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8E7661-8F92-4F49-9DF5-8E9E9803F5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4CA85B-7DEC-4BCE-A25B-E7176F6908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1FA72D8-A779-4EEB-BF88-9D7C48994A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C710F73-CBB8-4385-ABA3-28028A7BC7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D111E37-F74E-49A3-9895-759729267C1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A33470-C3AB-4137-9A4C-57A3F2B84A3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5DA00B4-C91A-4C57-8DAC-BA9250388E7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ED8D61-2167-4153-A648-E1AD679190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5D7292-A12A-4E8C-86B4-3278314F5E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544508-8A8E-4B4A-B593-1F7E84EB38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047798-B610-40C1-82A6-F5433B0C29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504313210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网络安全课件</a:t>
            </a:r>
          </a:p>
        </p:txBody>
      </p:sp>
      <p:sp>
        <p:nvSpPr>
          <p:cNvPr id="3" name="TextBox 3"/>
          <p:cNvSpPr txBox="1"/>
          <p:nvPr/>
        </p:nvSpPr>
        <p:spPr>
          <a:xfrm>
            <a:off x="813147" y="5029297"/>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813147" y="5621716"/>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网络安全概述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网络安全技术基础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操作系统与网络安全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网络通信安全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应用层安全防护</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身份认证与访问控制</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数据备份与恢复策略</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网络安全概述</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92" r="16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网络安全是指通过技术、管理和法律手段，保护计算机网络系统及其中的数据不受未经授权的访问、攻击、破坏或篡改的能力。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随着互联网的普及和数字化进程的加速，网络安全已成为国家安全、社会稳定和经济发展的重要组成部分。保障网络安全对于维护个人隐私、企业机密、国家安全以及社会公共利益具有重要意义。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内部威胁</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企业内部员工或合作伙伴的非法访问或数据泄露。</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身份盗窃</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攻击者窃取用户身份信息，冒充用户进行非法活动。</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拒绝服务攻击</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通过大量无效请求拥塞目标服务器，使其无法提供正常服务。</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恶意软件</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包括病毒、蠕虫、木马等，通过感染用户设备或窃取信息来实施攻击。</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网络钓鱼</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通过伪造信任网站或电子邮件，诱导用户泄露个人信息或下载恶意软件。</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网络安全威胁类型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网络安全法律法规</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《中华人民共和国网络安全法》</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我国网络安全领域的基本法律，规定了网络安全的基本原则、制度和监管措施。</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《数据安全管理办法》</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针对数据安全的专项法规，规定了数据收集、处理、使用和保护的规范。</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《个人信息保护法》</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保护个人信息的法律，规定了个人信息的收集、使用、处理和保护的规则。</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其他相关法规</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如《计算机信息网络国际联网安全保护管理办法》、《互联网信息服务管理办法》等，共同构成了我国网络安全的法律保障体系。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网络安全技术基础</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加密技术与算法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对称加密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采用单钥密码系统的加密方法，同一个密钥可以同时用作信息的加密和解密。</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非对称加密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又称公钥加密，使用一对密钥来分别完成加密和解密操作，其中一个公开发布（即公钥），另一个由用户自己秘密保存（即私钥）。</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混合加密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结合对称加密和非对称加密的优点，同时保证信息的安全性和加密效率。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防火墙工作原理</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通过检测、限制、更改跨越防火墙的数据流，尽可能地对外部屏蔽网络内部的信息、结构和运行状况，以此来实现网络的安全保护。</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防火墙基本概念</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设置在被保护网络和外部网络之间的一道防御屏障，以防止发生不可预测的、潜在破坏性的侵入。</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防火墙应用</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广泛应用于企业、政府等组织的内部网络与外部网络之间，以及不同信任级别网络之间的安全防护。</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2388" r="2238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4624" r="14624"/>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防火墙原理及应用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0177" r="10177"/>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入侵检测系统（IDS）</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通过对计算机网络或计算机系统中的若干关键点收集信息并对其进行分析，从中发现网络或系统中是否有违反安全策略的行为和被攻击的迹象。</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入侵防御系统（IPS）</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一种主动的、智能的入侵检测、防范、阻止系统，它不但能检测来自外部的入侵行为，同时也能检测来自内部的非法行为。</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IDS与IPS的区别与联系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IDS主要侧重于检测，而IPS则侧重于防御；在实际应用中，IDS和IPS常常配合使用，形成一套完整的网络安全解决方案。</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入侵检测与防御系统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操作系统与网络安全</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000" r="1000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通过Windows防火墙或第三方软件关闭不必要的端口和服务，减少系统漏洞。</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关闭不必要的端口和服务</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及时安装Windows系统更新，确保系统漏洞得到修复。</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定期更新补丁</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设置强密码策略，定期更换密码，限制用户权限，防止恶意登录。</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强化账户安全</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启用Windows事件日志记录，监控关键系统事件，以便及时发现异常行为。</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配置安全审计策略</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Windows系统安全配置</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0000" r="100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最小化安装</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强化账户安全</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配置防火墙</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定期更新补丁</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Linux系统安全配置</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仅安装必要的软件包和服务，降低系统攻击面。</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使用iptables或firewalld等防火墙工具，限制不必要的网络访问。</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设置强密码策略，使用sudo命令控制用户权限，限制root账户直接登录。</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及时安装Linux系统更新和安全补丁，确保系统漏洞得到修复。</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为移动设备设置复杂的解锁密码或使用生物识别技术，如指纹或面部识别。</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设置强密码</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仔细审查并限制应用程序的权限，避免恶意应用获取过多敏感信息。</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限制应用程序权限</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确保移动设备操作系统和应用程序保持最新状态，及时修复漏洞。</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定期更新操作系统和应用程序</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避免使用公共Wi-Fi等不安全网络进行敏感操作，使用VPN等加密技术保护数据传输安全。</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使用安全网络连接</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移动设备安全策略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网络通信安全</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VPN技术原理及应用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VPN技术原理</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通过在公共网络上建立专用网络，进行加密通讯，通过对数据包的封装和加密传输，实现在不同网络之间安全传输数据的目的。</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VPN技术应用</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远程访问公司内部网络资源、保护隐私敏感数据传输等场景。</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SSL/TLS协议作用</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提供安全通信服务，通过对传输层数据进行加密和完整性校验，保证数据传输的机密性、完整性和身份认证。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SSL/TLS协议工作流程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包括握手协议、记录协议、警报协议等，实现客户端和服务器之间的安全通信。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9156" r="29156"/>
          <a:stretch>
            <a:fillRect/>
          </a:stretch>
        </p:blipFill>
        <p:spPr>
          <a:xfrm>
            <a:off x="7803290"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SSL/TLS协议分析</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https://d.book118.com/935043132100011110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113</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2024-09-15T09:52:50.814</cp:lastPrinted>
  <dcterms:created xsi:type="dcterms:W3CDTF">2024-09-15T01:52:50Z</dcterms:created>
  <dcterms:modified xsi:type="dcterms:W3CDTF">2024-09-15T01:52:53Z</dcterms:modified>
</cp:coreProperties>
</file>