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A6A94-C726-47A7-9B81-844545591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A968E-5ADD-46EF-828D-FE06F61C0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A9D4A-15C5-4D23-9C96-70D7FD591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D7CD7-7511-4EA7-BEF6-2EAFCCA30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09CE7-69D8-4303-ACCC-148E0304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D9D6AC-08AA-4DDA-8DF0-432E30387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12762-F311-4997-91D0-EDA204ADD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D1A59-37E6-43CD-A0BC-A61C47C7C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4F32D-1484-40ED-9F04-2BCE1A46D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32309-A612-4E1C-890E-7C5917189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776AF-1A25-4A81-88AC-36842928E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000131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心电监护知识宣教总结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心电监护的常见问题及解答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心电监护的发展趋势和展望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心电监护的基本概念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心电监护是一种医疗设备，用于监测患者的心电活动，记录和分析心脏的电生理变化。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它通常通过贴在皮肤上的电极片来采集心脏的电信号，并将这些信号传输到监护仪进行显示和记录。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及时发现心律失常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心电监护可以实时监测心脏的电活动，及时发现心律失常，如早搏、心动过速或心动过缓等症状。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协助诊断心脏疾病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通过心电监护记录的心电图变化，医生可以分析心脏疾病的类型和严重程度，为后续治疗提供依据。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监测治疗效果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对于已经接受治疗的患者，心电监护可以监测治疗效果，评估药物的疗效和安全性。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心电监护的作用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心电监护对于疑似心律失常的患者具有重要意义，可以帮助医生确诊并制定治疗方案。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疑似心律失常患者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心脏病患者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高危人群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对于已经确诊的心脏病患者，心电监护可以监测病情变化，协助医生调整治疗方案。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有家族心脏病史、长期吸烟、高血压、高血脂等高危人群也应该定期进行心电监护检查。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心电监护的适用人群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心电监护的操作流程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确保心电监护设备完好，无破损或故障，检查电源线是否连接正常。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使用酒精棉球清洁患者胸部皮肤，确保皮肤干燥后粘贴电极片。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清洁皮肤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根据患者情况选择合适的电极片位置，一般选择在胸部和腹部区域。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放置电极片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将电极片的导线连接到心电监护设备的相应接口上。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连接导线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心电监护设备的准备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及时记录患者心电数据，以便后续分析和处理。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根据患者情况设置合适的监测参数，如心率、血压等。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打开心电监护设备的电源开关，启动设备。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观察心电波形，确保波形正常，无异常波动。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设置参数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开启设备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观察波形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记录数据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心电监护的正确使用方法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定期清洁心电监护设备表面，保持清洁卫生。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维护导线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定期检查导线是否完好，如有破损或断裂应及时更换。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检查电极片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定期检查电极片是否完好，如有破损或脱落应及时更换。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定期校准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根据设备要求定期进行校准，以确保监测数据的准确性。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心电监护的日常维护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心电监护的注意事项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https://d.book118.com/935100013142011042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2024-09-03T15:50:24.243</cp:lastPrinted>
  <dcterms:created xsi:type="dcterms:W3CDTF">2024-09-03T07:50:24Z</dcterms:created>
  <dcterms:modified xsi:type="dcterms:W3CDTF">2024-09-03T07:50:26Z</dcterms:modified>
</cp:coreProperties>
</file>