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731E-A99A-42E7-ADC9-6CE88925B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919DA-72FE-4D30-B22F-207528A76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A22AA-6C5B-45E1-A4DE-C59438F2E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8477D-3994-4E94-99F5-4DD22E4B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5F5B4-1D52-46B1-9F45-AEDB1C2B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8D083-E839-4820-AEDC-09C1EDAE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B57FC-AD9E-41D8-96D6-62609A7D5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3BC99-17A0-4690-B9AF-FEA33D8F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40D30-F3EE-4F8C-BE52-C6B8B6EA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25E7F-0446-4017-85EC-C0333481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DF9DA-FCAD-406D-8D87-FE85387B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000321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加强医疗保健行业国际交流合作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国际医疗保健行业交流合作现状及趋势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加强医疗保健行业国际交流合作的必要性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加强医疗保健行业国际交流合作的途径和措施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加强医疗保健行业国际交流合作面临的挑战和对策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随着全球化的深入发展，医疗保健行业的国际交流合作日益频繁，成为推动全球健康事业发展的重要力量。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通过国际交流合作，各国可以共享医疗资源、技术成果和经验智慧，实现优势互补和互利共赢，提升全球医疗保健水平。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资源共享与互利共赢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国内医疗保健行业现状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我国医疗保健行业在近年来取得了显著成就，但仍面临医疗资源分布不均、服务质量参差不齐等问题。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国际医疗保健行业挑战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全球医疗保健行业同样面临诸多挑战，如医疗资源短缺、跨国传染病威胁、高昂的医疗费用等。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国内外医疗保健行业现状及挑战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加强人才培养与交流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通过国际交流合作，可以加强医疗保健人才的培养与交流，提升行业整体素质和服务水平。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推动全球健康治理体系完善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国际交流合作有助于推动全球健康治理体系的完善，共同应对跨国健康问题，促进全球健康事业发展。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国际交流合作有助于推动医疗保健技术的创新与应用，提高诊疗水平和治疗效果。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国际医疗保健行业交流合作现状及趋势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随着全球化的深入发展，医疗保健行业的国际交流合作日益频繁，涉及领域广泛，包括医疗设备、药品研发、医疗技术、人才培养等。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国际医疗保健行业交流合作形式包括学术会议、研讨会、合作项目、技术转移等，促进了不同国家和地区之间的知识、技术和经验共享。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合作形式多样化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国际医疗保健行业交流合作概况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发达国家在医疗保健行业处于领先地位，其医疗设备先进、医疗技术成熟，国际交流合作经验丰富，往往扮演着引领者和输出者的角色。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发展中国家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发展中国家在医疗保健行业发展迅速，对国际交流合作需求迫切，希望通过引进先进技术和经验，提高自身医疗保健水平。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主要国家和地区医疗保健行业交流合作现状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强化人才培养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人才是医疗保健行业发展的核心资源，未来国际交流合作将更加注重人才培养和引进，推动人才流动和知识共享。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深化合作领域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未来国际医疗保健行业交流合作将更加注重深度和广度，涉及领域将更加广泛，包括基因编辑、细胞治疗、数字医疗等前沿领域。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加强政策对接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各国政府将更加重视医疗保健行业的国际交流合作，出台相关政策措施，加强政策对接和协调，为国际交流合作提供有力保障。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创新是医疗保健行业发展的重要驱动力，未来国际交流合作将更加注重创新合作，推动新技术、新产品、新服务的研发和应用。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国际医疗保健行业交流合作趋势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加强医疗保健行业国际交流合作的必要性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通过国际交流合作，引入国际先进的医疗技术和管理经验，提高我国医疗保健水平和服务质量，满足人民群众日益增长的医疗保健需求。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引入国际先进医疗技术和管理经验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加强国际交流合作，有助于促进医疗资源的优化配置，提高医疗资源的利用效率，缓解医疗资源紧张的问题。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促进医疗资源优化配置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提高医疗保健水平和服务质量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促进医疗保健技术创新和人才培养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推动医疗保健技术创新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国际交流合作可以促进不同国家和地区之间的技术交流和合作，共同推动医疗保健技术的创新和发展，提高医疗保健技术的水平和应用效果。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加强医疗保健人才培养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通过国际交流合作，可以引入国际先进的医疗保健教育理念和教学方法，加强我国医疗保健人才的培养，提高人才的专业素质和实践能力。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促进医疗保健行业国际化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加强国际交流合作，有助于我国医疗保健行业与国际接轨，推动医疗保健行业的国际化发展，提高我国医疗保健行业的国际竞争力。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推动医疗保健全球化发展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通过国际交流合作，可以促进全球范围内医疗保健资源的共享和优化配置，推动医疗保健行业的全球化发展，为全人类的健康事业作出贡献。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推动医疗保健行业国际化和全球化发展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https://d.book118.com/935100032124011101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2024-09-09T18:59:04.361</cp:lastPrinted>
  <dcterms:created xsi:type="dcterms:W3CDTF">2024-09-09T10:59:04Z</dcterms:created>
  <dcterms:modified xsi:type="dcterms:W3CDTF">2024-09-09T10:59:06Z</dcterms:modified>
</cp:coreProperties>
</file>