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6ABEC-741F-4583-91C4-F58DDAA98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8FDBB-0380-494B-9924-2DE199C6A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4E7ED-F276-4456-9FDD-7AE27F1D9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259D4-C7EE-4034-AF37-17417AB22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AD373-0ADA-41E6-A9A3-56ACF1705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0BE2B7-C8ED-4B32-9961-B52F10F02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A02873-2721-4B49-8E0A-D4B41290B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A7D05-FD46-4C5B-92F6-BB025560D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6D5D5-D7DB-4261-9816-94E0FF33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6B670-AFFE-4583-8447-C026A1C19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394F6-3F1D-4694-9D0E-28DC11F47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02012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唇腭裂患者护理PPT\n## 1.唇腭裂患者的基本信息\n### 1.1唇腭裂的定义与发生原因\n### 1.2唇腭裂的类型与临床表现\n### 1.3唇腭裂患者的年龄分布与性别差异\n## 2.唇腭裂患者的术前护理\n### 2.1术前心理护理与家庭支持\n### 2.2术前口腔护理与卫生指导\n### 2.3术前饮食管理与营养补充\n## 3.唇腭裂患者的术后护理\n### 3.1术后疼痛管理与舒适度维护\n### 3.2术后创口护理与感染预防\n### 3.3术后康复训练与语音矫正\n## 4.唇腭裂患者的长期护理\n### 4.1长期心理支持与社交技能训练\n### 4.2长期口腔卫生与继发畸形预防\n### 4.3长期饮食管理与生活习惯调整\n## 5.唇腭裂患者护理的案例分析\n### 5.1成功案例分享与经验总结\n### 5.2护理过程中的挑战与应对策略\n### 5.3未来护理发展趋势与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唇腭裂患者护理PPT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唇腭裂患者的基本信息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唇腭裂的定义与发生原因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唇腭裂是指口腔、鼻腔和腭部先天性畸形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唇裂：上唇或下唇部分或完全裂开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腭裂：口腔顶部，硬腭和软腭部分或完全裂开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唇腭裂：同时存在唇裂和腭裂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发生原因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遗传因素：家族史、染色体异常等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环境因素：药物、疾病、营养等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综合因素：遗传与环境共同作用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唇裂类型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上唇裂：包括单侧、双侧和正中裂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下唇裂：包括单侧、双侧和正中裂</a:t>
                </a:r>
                <a:endParaRPr/>
              </a:p>
            </p:txBody>
          </p:sp>
          <p:sp>
            <p:nvSpPr>
              <p:cNvPr id="18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腭裂类型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硬腭裂：仅硬腭部分裂开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软腭裂：软腭部分或完全裂开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全腭裂：硬腭和软腭均裂开</a:t>
                </a:r>
                <a:endParaRPr/>
              </a:p>
            </p:txBody>
          </p:sp>
          <p:sp>
            <p:nvSpPr>
              <p:cNvPr id="19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口腔畸形：唇裂、腭裂或唇腭裂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吞咽困难：喂养困难、误吸、呛咳等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语言障碍：发音不清、口齿不清等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听力障碍：中耳炎、传导性耳聋等</a:t>
                </a:r>
                <a:endParaRPr/>
              </a:p>
            </p:txBody>
          </p:sp>
          <p:sp>
            <p:nvSpPr>
              <p:cNvPr id="19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唇腭裂的类型与临床表现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年龄分布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新生儿：出生后即可发现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婴儿期：1-3岁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儿童期：3-12岁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青春期：12岁以上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性别差异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男性发病率较高：可能与遗传、环境等因素有关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女性发病率较低：可能与雌激素对胚胎发育的保护作用有关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唇腭裂患者的年龄分布与性别差异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唇腭裂患者的术前护理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增强信心：向患者及家属讲解治疗过程及效果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减轻焦虑：提供心理疏导，缓解紧张情绪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培养自尊：鼓励患者树立自信，积极参与治疗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家庭成员关心：给予患者关爱和支持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家庭氛围和谐：营造温馨、和谐的家庭环境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家庭经济支持：确保患者得到及时、有效的治疗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术前心理护理与家庭支持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术前口腔护理与卫生指导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口腔清洁：保持口腔清洁，预防感染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溃疡护理：如有溃疡，使用药物治疗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牙齿护理：保持牙齿清洁，预防龋齿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卫生指导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饮食指导：避免过硬、过烫、过辣食物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口腔习惯：纠正不良口腔习惯，如舔唇、咬唇等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口腔卫生：定期口腔检查，保持口腔健康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术前饮食管理与营养补充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高营养饮食：保证营养摄入，增强体质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流质饮食：术前3天开始进食流质食物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禁食：术前8小时禁食，4小时禁水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营养补充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蛋白质：补充优质蛋白质，促进伤口愈合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维生素：补充维生素，增强免疫力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矿物质：补充矿物质，维持生理功能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唇腭裂患者的术后护理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药物止痛：使用止痛药物，如止痛片、止痛针等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非药物止痛：采用心理疏导、分散注意力等方法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疼痛评估：定期评估疼痛程度，调整止痛方案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舒适度维护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舒适的体位：选择合适的体位，减轻不适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保持清洁：保持伤口清洁，预防感染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湿润环境：保持口腔湿润，减轻疼痛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术后疼痛管理与舒适度维护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https://d.book118.com/935102012231011104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唇腭裂患者护理PPT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2024-09-14T12:50:06.085</cp:lastPrinted>
  <dcterms:created xsi:type="dcterms:W3CDTF">2024-09-14T04:50:06Z</dcterms:created>
  <dcterms:modified xsi:type="dcterms:W3CDTF">2024-09-14T04:50:08Z</dcterms:modified>
</cp:coreProperties>
</file>