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D2B1E-1C0C-45E5-A651-830AEBE56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C617C-55AD-4AD8-B945-E0617A349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3F12A-D394-4AD5-8C03-9828F9CE5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623FA-9CF1-4570-9693-3AFDA5D22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56E2D5-F5B8-4B0D-BC3C-764EDDAC5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3E2FEA-0ED8-411B-AAF5-46E69DB3C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9298CA-6559-41C4-9F56-4381EE18B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778E6A-41F5-4F79-BB08-016EFF651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D85C22-22C0-4522-BF1C-3330DEA83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CFEE7F-481C-4BAC-86E1-7AEC20DF9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7FF39-664C-49AE-9BD1-C1AE32D77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5102211103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热门物业公司工作总结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汇报人：文小库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2023-11-21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物业服务工作概况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物业服务亮点及创新点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物业服务工作中存在的问题及改进方案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下一步工作计划及目标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80" r="16680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几年中，随着房地产市场的繁荣和城市化的加速，物业公司逐渐成为人们生活中不可或缺的一部分。这些公司为业主提供了各种服务，包括房屋维修、安全管理、绿化保洁等，使得业主能够享受到更加便捷和舒适的生活环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631" r="1631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9304" r="9304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6750" r="16750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50" r="16650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6667" r="16667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工作总结旨在梳理热门物业公司的工作成果和经验，分析工作中存在的问题和不足，并提出相应的解决方案和发展建议。通过本次总结，我们希望能够为物业公司更好地服务业主、提高管理水平、增强市场竞争力提供参考和帮助。同时，也有助于提高物业行业的整体水平，推动其健康发展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工作总结目的和意义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物业服务工作概况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001" r="3200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包括公共设施维护、环境清洁、安保服务、绿化养护、停车管理等内容，覆盖了住宅、商业、工业等多种物业类型。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服务范围广泛，包括单体建筑、住宅小区、商业大厦、工业园区等，以满足不同类型物业的需求。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物业服务内容及范围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088" r="130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物业公司致力于提供优质的服务，确保物业设施运行正常，维护业主权益，提高物业价值。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通过不断提高服务质量，加强与业主的沟通，及时解决问题，提高业主满意度。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服务质量及客户满意度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物业公司注重团队建设，选拔优秀人才，提高员工素质，增强团队协作能力。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物业公司实行项目经理责任制，对各项物业服务项目进行科学管理，确保项目质量和进度。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团队建设及管理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物业服务亮点及创新点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根据业主的需求和反馈，定制更贴心、更专业的物业服务。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建立快速响应机制，对业主的报修、投诉等需求，提供高效、及时的服务。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提供多元化的服务模式，如常规物业服务、定制化服务、管家式服务等，以满足不同业主的需求。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229" r="29229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快速响应机制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多元化服务模式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创新服务模式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利用物联网、人工智能等技术，实现设备的远程监控和管理，提高设备的运行效率和维护水平。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智能化设备管理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智能化安防系统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智能化能源管理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625" r="20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建立智能化的安防系统，包括人脸识别、智能门禁等，提高社区的安全性和业主的居住安全感。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利用智能化的能源管理系统，实现能源的精细管理和优化使用，降低能源消耗和成本。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智能化管理及科技应用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定期组织社区文化活动，如文艺演出、亲子活动、公益活动等，增强业主的归属感和凝聚力。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社区文化活动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鼓励业主成立自治组织，参与社区的管理和服务，提高业主的参与度和满意度。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业主自治组织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通过宣传栏、微信群等渠道，宣传社区的文化和活动，提高社区的知名度和美誉度。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社区宣传推广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社区文化建设及活动组织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https://d.book118.com/935102211103011102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2024-09-11T03:34:06.818</cp:lastPrinted>
  <dcterms:created xsi:type="dcterms:W3CDTF">2024-09-10T19:34:06Z</dcterms:created>
  <dcterms:modified xsi:type="dcterms:W3CDTF">2024-09-10T19:34:08Z</dcterms:modified>
</cp:coreProperties>
</file>