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4A7F2-4766-42CA-A0D2-CD494F159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BDBEC-63C5-4D87-AC64-4D84261C07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C6691E-753F-403A-9182-75BB9EC2E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0A1A09-84F8-4882-B062-F9F955255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73110E5-5AB8-4F59-8B07-628D9C591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CB8AC6-986E-46D0-AEB6-CDA4976E52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A52339-F479-4F3F-991A-3F9A183FB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B6D6E-CA47-4379-B09A-5EAAFB5C4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24073-19B1-48EF-B288-7FB78CEF1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BCF123-1191-4546-97E9-8C934A4F6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FAFB3-5931-495C-893E-C43B3050C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5104114324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二次回路之控制回路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控制回路基本概念与原理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控制回路主要元件及功能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控制回路设计方法与步骤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常见故障诊断与排除技巧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控制回路性能评估与优化建议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控制回路基本概念与原理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853" b="35853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控制回路在电力系统中具有至关重要的作用，它能够根据电力系统的运行状态和实际需求，对开关设备进行操作，保证电力系统的正常运行和事故处理。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控制回路是电力系统中用于实现各种控制功能的电路，通过控制开关设备、保护设备、测量设备等实现电力系统的安全、稳定、经济运行。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控制回路定义及作用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信号采集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控制回路通过电压互感器、电流互感器等设备采集电力系统的电压、电流等信号，为后续的控制操作提供数据支持。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信号处理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采集到的信号经过处理，如滤波、放大、转换等，以满足控制回路对信号的要求。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控制逻辑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根据电力系统的运行需求和预设的控制逻辑，对处理后的信号进行判断和决策，生成相应的控制指令。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执行操作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控制指令作用于开关设备，如断路器、隔离开关等，实现电力系统的分合闸操作、保护动作等。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工作原理简介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断路器控制回路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用于控制断路器的分合闸操作，具有快速响应、高可靠性等特点。根据操作方式不同，可分为手动控制和自动控制两种类型。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隔离开关控制回路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用于控制隔离开关的分合闸操作，通常与断路器配合使用，实现电力系统的安全隔离。其特点是结构简单、操作方便。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保护控制回路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用于实现电力系统的各种保护功能，如过流保护、低电压保护等。当电力系统出现故障时，保护控制回路能够迅速切断故障部分，保证电力系统的安全运行。其特点是快速响应、高灵敏度。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常见类型及其特点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控制回路主要元件及功能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808" b="1780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5746" b="35746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控制器是控制回路的核心部件，负责接收来自传感器的信号，并根据设定的控制策略输出相应的控制信号。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控制器的种类有很多，如PID控制器、模糊控制器、神经网络控制器等，不同的控制器适用于不同的控制场景和需求。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控制器的性能直接影响到控制回路的稳定性和控制精度，因此选择合适的控制器对于控制系统的设计至关重要。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执行器是控制回路中的输出部件，负责将控制器输出的控制信号转换为实际的物理动作，从而实现对被控对象的控制。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执行器的种类有很多，如电动机、气动执行器、液压执行器等，不同的执行器适用于不同的驱动方式和应用场景。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36" b="953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执行器的性能直接影响到控制回路的响应速度和控制精度，因此选择合适的执行器对于控制系统的性能至关重要。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执行器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传感器是控制回路中的输入部件，负责将被控对象的物理量转换为电信号，以供控制器进行处理。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变送器则是将传感器的输出信号转换为适合控制器处理的标准信号，如4-20mA电流信号或0-10V电压信号等。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传感器和变送器的种类有很多，如温度传感器、压力传感器、流量传感器等，不同的传感器和变送器适用于不同的被控对象和测量需求。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传感器和变送器的性能直接影响到控制回路的测量精度和稳定性，因此选择合适的传感器和变送器对于控制系统的设计至关重要。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7" name="Group 7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12" name="AutoShape 12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4" name="AutoShape 14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16" name="Freeform 16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Freeform 17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Freeform 18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9" name="Group 19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0" name="Freeform 20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2" name="Group 22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3" name="Freeform 23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24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传感器与变送器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这些辅助元件虽然不直接参与控制过程，但对于保证控制回路的正常运行和维护具有重要作用。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例如，电源为控制回路提供稳定的电能供应，保险丝则起到过流保护作用，接线端子则方便回路的连接和调试。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7128" r="71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4578" r="14578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除了控制器、执行器和传感器外，控制回路中还包括一些辅助元件，如电源、保险丝、接线端子等。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其他辅助元件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控制回路设计方法与步骤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056" b="12056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确定被控对象及其特性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了解被控对象的动态特性和静态特性，明确控制目标。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分析控制要求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根据实际需求，分析控制精度、响应速度、稳定性等指标。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确定输入输出信号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明确控制回路的输入输出信号类型、范围和传输方式。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明确需求和目标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139" r="17139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智能控制策略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如神经网络控制、模糊控制、遗传算法等，适用于难以建立精确数学模型的系统。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经典控制策略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如PID控制、根轨迹法、频率响应法等，适用于线性定常系统。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现代控制策略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如状态空间法、最优控制、鲁棒控制等，适用于复杂非线性系统。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选择合适控制策略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https://d.book118.com/935104114324011102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2024-09-11T23:16:14.902</cp:lastPrinted>
  <dcterms:created xsi:type="dcterms:W3CDTF">2024-09-11T15:16:14Z</dcterms:created>
  <dcterms:modified xsi:type="dcterms:W3CDTF">2024-09-11T15:16:16Z</dcterms:modified>
</cp:coreProperties>
</file>