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F4C09-B95B-454D-8BD5-E8DB6D59D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64211-D7ED-484D-8879-8CC584BD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0A3FB-EBF1-4C80-819B-698E2E685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90E73-CBD3-4A68-8F9A-9D7B21FB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EDEC7B-F909-4588-AC50-2EEC6135F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C3C5A-7AC6-46FB-B1DB-0E8A66147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232FF-192D-4C6A-9C5D-01013E04B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2B669-45A1-4EDF-9F02-E7F576B4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C5B43-8057-4202-9FEC-9E49B984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C2596-0EF5-43C4-A355-762CD5F0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BA3BB-98AB-488E-97C2-3BE6D493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100441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白内障病人的护理查房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白内障病人的护理评估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白内障病人的心理护理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白内障疾病概述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白内障是由于晶状体混浊导致视力下降的一种常见眼病。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根据病因可分为先天性、老年性、外伤性、并发性等多种类型。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白内障的病因多样，包括年龄、遗传、眼部疾病、全身疾病等。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晶状体混浊导致光线无法正常透过，影响视力，严重时可致盲。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视力下降、视物模糊、复视、眩光感等。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通过眼科检查、视力测试、裂隙灯显微镜检查等方法确诊。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白内障病人的护理评估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白内障多见于中老年人，了解病人的年龄有助于判断病情的严重程度和进展速度。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不同性别可能对白内障的发病和进展有不同影响，需注意性别差异。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了解病人是否有高血压、糖尿病等基础疾病，这些疾病可能影响白内障的进展。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评估病人目前的视力状况，了解白内障对视力的影响程度。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观察病人晶状体的混浊程度，判断白内障的严重程度。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晶状体混浊程度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测量病人眼压，排除青光眼等其他眼部疾病。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病人眼部情况评估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了解病人对白内障的认知程度，评估其是否了解手术及术后护理的重要性。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关注病人的心理状况，评估其是否焦虑、抑郁等情绪问题，以便给予适当的心理支持。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病人认知与心理状况评估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白内障病人的日常护理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https://d.book118.com/935110044103011104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2024-09-13T23:33:14.376</cp:lastPrinted>
  <dcterms:created xsi:type="dcterms:W3CDTF">2024-09-13T15:33:14Z</dcterms:created>
  <dcterms:modified xsi:type="dcterms:W3CDTF">2024-09-13T15:33:16Z</dcterms:modified>
</cp:coreProperties>
</file>