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B1C00-DFCA-4420-AFA9-846828902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91A8C-9D6F-42D8-B001-DB26E7A74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DEAE1-6FF9-4F0D-8E49-FF93A9FF7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6729D-2429-4271-8662-68FB2C4D6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4A8B8-10D3-4356-B1E5-D7CE572E6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A44C64-F00E-4BE1-BD3F-6CF60E1A7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3365FF-65C0-49BA-ABEF-0F18AC2BE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B53F1-1A11-4FA6-9259-0953E3A08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C795C-8ACA-4A17-BCE5-67625DD64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7801B-385C-4323-83CB-6D837FE2F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71DA0-F225-4DFE-BA34-3EC8B2613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110112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护理给药差错分析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给药差错概述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给药差错的原因分析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给药差错的防范措施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给药差错的应对和处理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给药差错概述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给药差错是指在护理过程中因各种原因导致的药物错用、漏用或过量使用的情况。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差错是指在药物治疗过程中发生的错误，包括但不限于药物选择错误、用药剂量错误、用药时间错误、给药途径错误以及未按照医嘱给药等。这些错误可能导致患者得不到适当的治疗，甚至可能引发不良反应或加重病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给药差错的定义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给药差错的分类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根据发生原因和表现形式，给药差错可分为多种类型，如计算错误、标签混淆、遗漏给药等。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分类标准，给药差错可以分为不同的类型。根据发生原因，给药差错可分为人为因素导致的差错和系统因素导致的差错。根据表现形式，给药差错可分为剂量错误、用药时间错误、给药途径错误、药物选择错误以及遗漏给药等。这些分类有助于更好地理解和预防给药差错的发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给药差错在护理实践中是一个较为常见的问题，其发生率较高，对患者安全和医疗质量造成严重影响。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差错在护理实践中是一个难以完全避免的问题。根据不同的研究和报道，给药差错的发生率在一定范围内波动，但总体来说相对较高。给药差错可能导致患者得不到适当的治疗，甚至可能引发不良反应或加重病情，从而对患者安全和医疗质量造成严重影响。因此，对给药差错的预防和管理是护理工作中非常重要的一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给药差错的发生率及影响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给药差错的原因分析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医嘱错误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医生在书写医嘱时，可能因为字迹潦草、语义不清等原因，导致护士无法准确理解医嘱内容，从而造成给药差错。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医生在开具医嘱时，可能因为对药物剂量、用法、配伍禁忌等信息掌握不准确，导致医嘱内容错误。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药品管理问题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药品的储存、摆放、标识等管理不规范，可能导致护士在取药时混淆不同药品，从而造成给药差错。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药品的采购、验收、领用等环节管理不严格，可能导致药品质量不合格或过期药品被使用，从而引发给药差错。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护士在执行给药操作时，可能因为注意力不集中、操作不熟练等原因，导致给药差错的发生。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护士对药品知识掌握不足，可能无法准确判断医嘱的正确性或识别药品的错误，从而造成给药差错。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医院管理不完善，如缺乏有效的培训、监督和考核机制等，可能导致给药差错的发生。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患者自身因素，如认知障碍、沟通障碍等，也可能影响医嘱的准确执行，从而造成给药差错。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给药差错的防范措施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https://d.book118.com/935110112322011100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2024-09-08T21:59:46.310</cp:lastPrinted>
  <dcterms:created xsi:type="dcterms:W3CDTF">2024-09-08T13:59:46Z</dcterms:created>
  <dcterms:modified xsi:type="dcterms:W3CDTF">2024-09-08T13:59:48Z</dcterms:modified>
</cp:coreProperties>
</file>