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28D09-3A35-4ECD-A4E2-F1D145FEF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F4A17-59D0-492A-BE71-F1FAD3E5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E594-98F6-4A5A-849A-20389645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34DE-1D4C-4DBC-B908-CF600C59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6EA51-06D8-4E86-BE4E-A77D6CDEA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B1201-0A93-4DEF-8A30-985BAB3CA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372A5-28DC-4200-A235-2906C58A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DCABC-72BB-4E6A-8BE6-29AA3D15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BBC0D-0CB3-4D35-88B7-3AEDB2FD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72A60-23A7-426A-B885-838BA8188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BE723-8F0D-43C5-B475-26135506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1023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老年人肥胖及护理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老年人肥胖的医疗护理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老年人肥胖的社会支持与关怀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老年人肥胖通常是指年龄在60岁以上的个体，其体重超过标准体重的20%或体重指数（BMI）大于28kg/m^2^。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老年人肥胖通常表现为腹部脂肪堆积，肌肉量减少，身体功能和代谢水平下降。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老年人肥胖的危害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188" r="51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肥胖会增加患糖尿病、高血压、高血脂等代谢性疾病的风险。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肥胖是心脑血管疾病的危险因素之一，容易导致动脉粥样硬化、冠心病、脑卒中等疾病。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肥胖可能增加患哮喘、慢性阻塞性肺疾病等呼吸系统疾病的风险。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肥胖可能导致老年人自信心不足、抑郁等问题，影响生活质量。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随着年龄的增长，人体的基础代谢率逐渐下降，导致能量消耗减少。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基础代谢率下降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老年人由于身体机能下降和关节问题，可能减少运动量，导致能量消耗不足。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运动量不足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老年人可能因为牙齿问题、消化功能下降等原因，选择软烂、易消化的食物，导致能量摄入过多。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某些药物和慢性疾病可能导致老年人肥胖。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老年人肥胖的成因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根据老年人的身体状况和营养需求，制定低热量、低脂肪、低糖、低盐的食谱，保证营养均衡。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制定合理食谱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控制进食量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适当减少每餐的进食量，避免过度饱食，同时鼓励少量多餐的饮食习惯。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多食用富含膳食纤维的食物，如蔬菜、水果、全谷类等，有助于增加饱腹感并促进消化。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081" b="170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鼓励老年人进行适量的有氧运动，如散步、慢跑、太极拳等，以增强心肺功能和代谢水平。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适度增加肌肉力量训练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进行适量的肌肉力量训练，如举重、俯卧撑等，有助于增强肌肉力量和稳定性。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运动前的准备和注意事项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在运动前进行适当的热身活动，避免过度疲劳和受伤，同时注意适量饮水和补充能量。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鼓励积极的生活态度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帮助老年人树立积极的生活态度，鼓励他们保持乐观、向上的心态，参与社交活动，增加生活乐趣。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提供心理支持和辅导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对于存在心理问题的老年人，提供适当的心理支持和辅导，帮助他们克服困难，建立自信心。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肥胖可能对老年人的心理造成一定的影响，如自卑、焦虑等，护理人员应关注老年人的心理状态，及时进行疏导和安慰。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125" b="712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老年人肥胖的预防与控制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https://d.book118.com/935110234023011101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2024-09-09T08:55:15.893</cp:lastPrinted>
  <dcterms:created xsi:type="dcterms:W3CDTF">2024-09-09T00:55:15Z</dcterms:created>
  <dcterms:modified xsi:type="dcterms:W3CDTF">2024-09-09T00:55:18Z</dcterms:modified>
</cp:coreProperties>
</file>