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86D578-BFAB-4D4C-82DE-93B8D7030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D8E96-F580-42CD-86EB-13E02A10A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ED3AB-EFD4-47D1-B9C2-35833C034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815FCA-2666-40D0-8010-159807D53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BC0C1F-000B-4281-B8CE-1CED020CD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B253D9-8465-44F0-99D0-C72C7D759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998AF5-5317-4BA2-94F3-926EFB5E0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91C4D6-852C-4BBB-9DFB-AB0057403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4155BA-0BE5-444B-B15F-82556A633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7DD4C-CF74-4BD9-BBA4-3A2BD9870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EF51F-1579-4C6F-8FE2-CCAE71BF5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11320122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ESC房颤指南更新要点护理课件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房颤疾病概述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ESC房颤指南更新要点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房颤患者的护理与康复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ESC房颤指南的实践与应用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房颤疾病概述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房颤是一种心律失常，表现为心房的电信号紊乱，导致心房不规则地收缩和舒张。根据发作频率和持续时间，房颤可分为阵发性、持续性和永久性三种类型。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颤是一种常见的心律失常，表现为心房的电信号传导异常，导致心房的收缩和舒张活动变得不规则。这种心律失常可以突然发作并持续数分钟至数小时，或者转变为持续性或永久性房颤。根据发作频率和持续时间，房颤可以分为阵发性、持续性和永久性三种类型。阵发性房颤通常在短时间内自行恢复，而持续性房颤则需要通过药物或电复律治疗来恢复正常的窦性心律。永久性房颤则无法恢复为正常的窦性心律，需要长期治疗和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房颤的病因与病理生理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总结词：房颤的病因多种多样，包括心脏疾病、高血压、糖尿病等。病理生理机制涉及多个方面，包括心肌细胞的电生理异常、心房结构重构和炎症反应等。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房颤的病因多种多样，包括心脏疾病（如冠心病、心肌病、心脏瓣膜病等）、高血压、糖尿病等。此外，一些不良的生活习惯（如吸烟、过度饮酒、缺乏运动等）也可能增加房颤的风险。房颤的病理生理机制涉及多个方面，包括心肌细胞的电生理异常、心房结构重构和炎症反应等。心肌细胞的电生理异常可能导致心房肌细胞的不规则收缩和舒张，从而引发房颤。心房结构重构是指心房的结构和功能发生改变，使得心房更容易发生房颤。炎症反应也可能参与房颤的发生和发展，因为炎症可以导致心肌细胞的损伤和电生理异常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总结词：房颤的症状包括心悸、气短、乏力等，但许多患者可能无症状。诊断主要依靠心电图检查，同时需要排除其他心律失常和心脏疾病。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1C7EB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房颤的症状多种多样，常见的是心悸（心慌）、气短（呼吸困难）、乏力等。有些患者可能没有明显症状，而有些患者则可能出现严重的症状，如晕厥、胸痛等。诊断房颤主要依靠心电图检查，通过心电图可以观察到心房的电信号传导异常和不规则的收缩波。此外，医生还需要排除其他可能导致类似症状的心律失常和心脏疾病。在诊断过程中，医生可能会使用其他辅助检查手段，如超声心动图、动态心电图等，以了解心脏的结构和功能，以及心律失常的具体情况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房颤的症状与诊断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ESC房颤指南更新要点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如达比加群、利伐沙班等，用于预防房颤引起的血栓栓塞事件。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新型抗凝药物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如决奈达隆、莫雷西嗪等，用于控制房颤患者的心室率。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新型心律失常药物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如胺碘酮、普罗帕酮等，在某些特定情况下仍可考虑使用。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传统抗心律失常药物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导管消融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通过导管技术消除房颤的病灶，恢复心脏的正常节律。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左心耳封堵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通过封堵左心耳来减少血栓栓塞的风险，适用于不能接受长期抗凝治疗的患者。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心脏再同步治疗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对于严重心衰合并房颤的患者，可考虑心脏再同步治疗。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房颤的非药物治疗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房颤的预防与控制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控制心血管危险因素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如高血压、糖尿病、冠心病等，降低房颤的发生风险。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定期筛查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对高危人群进行定期筛查，及早发现房颤并采取相应治疗措施。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健康生活方式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保持健康的生活方式，如合理饮食、适量运动、戒烟限酒等，有助于预防和控制房颤。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房颤患者的护理与康复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https://d.book118.com/935113201224011042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2024-09-03T23:47:08.720</cp:lastPrinted>
  <dcterms:created xsi:type="dcterms:W3CDTF">2024-09-03T15:47:08Z</dcterms:created>
  <dcterms:modified xsi:type="dcterms:W3CDTF">2024-09-03T15:47:10Z</dcterms:modified>
</cp:coreProperties>
</file>