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92842D-E9BA-49E9-A8C3-D594B1D31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1A3B47-8017-4BA0-9624-F31C858A4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F27332-17CD-48C5-A67C-4C2F5AF732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E2DBF3-839A-4237-8C69-84333AF37B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DC966E-DFCA-4961-B0E7-91657307E8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FCBF22-951A-43E0-9ED6-2C561B0819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EC125E-3187-476F-9495-AE2323E135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4D9BE2-CA50-412D-A4C4-CCEDB736EC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34EADB-212E-410A-AE52-A44F571A4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D58073-9ED2-41F0-AFB4-C191B1148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FDEAC6-4969-48E2-A1C0-2E7D3EEB2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232230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组建铁路工程公司方案</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XX-01-08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铁路工程市场现状及前景分析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公司定位与战略规划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组织架构与人力资源配置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财务管理与风险防范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技术创新与研发能力提升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项目管理与运营优化方案</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铁路工程市场现状及前景分析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近年来，随着国家基础设施建设的不断加强和“一带一路”倡议的推进，铁路工程建设市场规模不断扩大。根据相关数据，中国铁路工程市场已经成为全球最大的铁路工程市场之一。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未来几年，随着国家交通强国战略的深入实施和城市化进程的加速推进，铁路工程建设市场将继续保持快速增长态势。同时，随着科技的不断进步和应用，铁路工程建设也将更加智能化、高效化和绿色化。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竞争格局与发展机遇</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目前，中国铁路工程市场呈现出多家大型企业主导的局面，如中国铁路建设集团、中国中铁、中国铁建等。这些企业在技术实力、资金实力和市场份额等方面占据优势地位。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市场需求的不断增长和技术的不断进步，铁路工程建设市场将呈现出更多的发展机遇。例如，高速铁路、城际铁路、城市轨道交通等领域将成为未来铁路工程建设的重点方向。同时，随着数字化、智能化技术的广泛应用，铁路工程建设也将更加高效、便捷和可持续。</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发展机遇</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国家对于铁路工程建设的政策扶持力度不断加强，如出台了一系列鼓励和支持铁路工程建设的政策措施，包括财政补贴、税收优惠、土地供应等。这些政策为铁路工程建设提供了有力的保障和支持。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政策因素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国家法律法规的不断完善和严格执行，铁路工程建设市场的规范化程度不断提高。例如，《铁路法》、《招标投标法》等相关法律法规的出台和实施，为铁路工程建设市场的公平竞争和规范化发展提供了有力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法规因素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随着人工智能、大数据等技术的不断进步和应用，铁路工程建设将实现更加智能化的发展。例如，利用智能化技术进行施工设计、施工管理和运营维护等，提高施工效率和质量。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绿色化发展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环保意识的提高和可持续发展的要求将推动铁路工程建设向更加绿色化的方向发展。例如，采用环保材料和清洁能源进行施工和运营，减少对环境的污染和破坏。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国际化发展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随着“一带一路”倡议的深入实施和全球基础设施建设的不断加强，中国铁路工程企业将有更多的机会参与国际竞争和合作。这将推动中国铁路工程建设市场的国际化发展，提高中国铁路工程企业的国际竞争力。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公司定位与战略规划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公司定位及目标市场选择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专注于铁路工程建设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立足于铁路工程领域，致力于提供高品质的铁路建设服务，包括线路规划、设计、施工、维护等全方位服务。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目标市场选择</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以国内市场为基础，积极拓展国际市场，重点关注发展中国家和地区的铁路建设需求，同时寻求与发达国家铁路公司的合作机会。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加强研发团队建设，引进国内外先进技术，提升自主创新能力，形成具有自主知识产权的核心技术体系。</a:t>
            </a:r>
          </a:p>
        </p:txBody>
      </p:sp>
      <p:pic>
        <p:nvPicPr>
          <p:cNvPr id="6" name="Picture 6"/>
          <p:cNvPicPr>
            <a:picLocks noChangeAspect="1"/>
          </p:cNvPicPr>
          <p:nvPr/>
        </p:nvPicPr>
        <p:blipFill>
          <a:blip r:embed="rId2"/>
          <a:srcRect l="23804" r="2380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技术创新能力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建立完善的项目管理体系，提高项目管理的专业化和精细化水平，确保项目的质量、安全和进度。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项目管理能力</a:t>
            </a:r>
          </a:p>
        </p:txBody>
      </p:sp>
      <p:pic>
        <p:nvPicPr>
          <p:cNvPr id="10" name="Picture 10"/>
          <p:cNvPicPr>
            <a:picLocks noChangeAspect="1"/>
          </p:cNvPicPr>
          <p:nvPr/>
        </p:nvPicPr>
        <p:blipFill>
          <a:blip r:embed="rId3"/>
          <a:srcRect l="21250" r="212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000" r="2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制定完善的人才培养计划，引进高素质人才，打造专业化、国际化的人才队伍，提升公司整体竞争力。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人才队伍建设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核心竞争力构建与提升策略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塑造专业、可靠、创新的品牌形象，通过优质工程和卓越服务赢得客户信任和口碑传播。</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品牌形象塑造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综合运用广告、公关、销售促进等手段，提高品牌知名度和美誉度，扩大市场份额。</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市场推广策略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建立完善的客户关系管理系统，加强与客户的沟通和联系，提高客户满意度和忠诚度。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客户关系管理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品牌建设及市场推广方案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167" r="121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合作伙伴关系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与供应商、承包商等合作伙伴建立良好的合作关系，实现互利共赢和可持续发展。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环境保护</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积极推行绿色施工理念，减少对环境的影响和破坏，提高资源利用效率。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社会责任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履行企业社会责任，关注社会公益事业，积极参与社会公益活动，树立良好的企业形象。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可持续发展战略规划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组织架构与人力资源配置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总部职能部门</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设立综合管理部、人力资源部、财务部、市场部、技术部等，负责公司整体战略规划、资源配置、市场开拓、技术研发等。</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工程施工部门</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设立施工部，负责铁路工程项目的具体施工任务，包括土方工程、桥梁工程、隧道工程、轨道工程等。</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项目管理部门</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设立项目管理部，负责铁路工程项目的投标、合同签订、进度管理、质量管理、风险管理等。</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物资设备管理部门</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设立物资设备部，负责铁路工程项目的物资采购、库存管理、设备调配、维修保养等。</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组织架构设计及职责划分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关键岗位人员选拔与培养方案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高层管理人员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选拔具有丰富铁路工程管理经验和战略眼光的高级人才，通过内部培养、外部引进等方式进行选拔。</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项目经理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选拔具有铁路工程项目管理经验和较强组织协调能力的人才，实施项目经理负责制，加强项目管理团队建设。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专业技术人才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选拔具有铁路工程专业背景和实际工作经验的人才，通过专业培训、技能竞赛等方式提高技术水平。</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542" r="4542"/>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制定完善的人力资源管理制度，包括招聘、培训、绩效、薪酬、福利等方面，确保公司人力资源管理的规范化和制度化。</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建立健全的员工考核和激励机制，通过绩效考核、奖惩制度等手段激发员工的工作积极性和创造力。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加强员工职业发展规划和晋升通道建设，为员工提供良好的职业发展空间和晋升机会。</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人力资源管理制度完善措施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https://d.book118.com/935123223000011044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2024-09-06T02:42:33.093</cp:lastPrinted>
  <dcterms:created xsi:type="dcterms:W3CDTF">2024-09-05T18:42:33Z</dcterms:created>
  <dcterms:modified xsi:type="dcterms:W3CDTF">2024-09-05T18:42:35Z</dcterms:modified>
</cp:coreProperties>
</file>