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54604-AD79-4C0C-AD92-5B32DFEC1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CC563-8F69-411B-80F1-EBC2B48B9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D30C2E-F6B0-4ABC-AD3E-3D6EBA9ED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620537-76D0-4F99-9E0A-AB3170CCE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70D90-EE52-448C-B257-82A1AB2CA0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B6ACD9-623E-410B-B685-D9B740E48D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381FF-AB41-435D-9040-0D5EAC2814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24E059-1391-4716-8CDF-8A0C21164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E59FA9-8447-4689-B054-B79C133979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397E7-D804-4660-AA7E-20B1A1DAE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C6F56-479D-4AE4-BEC8-C362AADF7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24202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无损检测技术应用及JB4730标准介绍</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无损检测技术概述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JB4730标准解读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无损检测技术应用实例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JB4730标准在实际操作中指导意义</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挑战与问题探讨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无损检测技术概述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无损检测技术（Non-Destructive Testing，简称NDT）是指在不损害被检测对象使用性能的前提下，利用物质的某种物理性质因存在缺陷或组织结构上的差异使其物理量发生变化这一现象，通过测量这些变化来了解和评价材料、产品和设备构件的性质、状态、质量或内部结构等的一种特殊的检测技术。</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无损检测技术经历了从无损探伤（NDI）、无损检测（NDT）到无损评价（NDE）的发展历程。随着现代工业和科技的发展，无损检测技术的应用范围越来越广泛，检测精度和可靠性也越来越高。</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无损检测技术的原理是基于物质的某种物理性质（如声、光、电、磁等）在存在缺陷或组织结构差异时会发生变化的现象。通过测量这些物理量的变化，可以了解被检测对象的性质、状态和质量等信息。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无损检测技术可以按照不同的物理原理进行分类，如超声检测、射线检测、涡流检测、磁粉检测、渗透检测等。此外，也可以按照被检测对象的形状、材料和工艺等特点进行分类。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原理及分类方法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无损检测技术广泛应用于航空航天、能源、化工、机械制造、交通运输、建筑等领域。在航空航天领域，无损检测技术用于飞机发动机叶片、机身结构等关键部件的检测；在能源领域，无损检测技术用于石油管道、压力容器等设备的定期检测；在化工领域，无损检测技术用于化工管道、阀门等设备的在线监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业和科技的发展，无损检测技术的市场需求不断增长。一方面，工业领域对产品质量和安全性的要求越来越高，需要更加精确和可靠的无损检测技术；另一方面，新兴领域如新能源、新材料等也对无损检测技术提出了新的挑战和需求。因此，无损检测技术的发展前景广阔，市场需求旺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市场需求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应用领域与市场需求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JB4730标准解读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适应工业发展需求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随着工业技术的不断进步，无损检测技术在产品质量控制、设备安全评估等方面发挥着越来越重要的作用。JB4730标准的制定旨在规范无损检测技术的应用，提高检测结果的准确性和可靠性。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25" r="1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统一行业规范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JB4730标准作为行业内的统一规范，为无损检测技术的实施提供了明确的指导，有助于推动行业的健康发展。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促进国际交流与合作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JB4730标准与国际接轨，采用国际通用的无损检测方法和评定标准，有利于促进国际间的交流与合作。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标准制定背景和意义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JB4730标准涵盖了多种无损检测方法，如射线检测、超声波检测、磁粉检测、渗透检测等，并对每种方法的原理、设备、操作等进行了详细规定。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无损检测方法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标准中规定了缺陷的分类、评定方法和评定标准，为无损检测结果的判定提供了依据。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缺陷评定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JB4730标准对无损检测的工艺和程序进行了规范，包括检测前的准备、检测过程中的操作、检测后的处理等。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检测工艺和程序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主要内容和条款解析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引用关系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JB4730标准在制定过程中引用了许多其他相关标准的内容，如检测方法、设备性能等方面的规定。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参照关系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JB4730标准在制定时也参照了国际上的先进标准和经验，以保持与国际接轨并推动国内无损检测技术的发展。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互补关系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JB4730标准与其他相关标准如GB/T、ASME等存在互补关系，共同构成了无损检测技术的完整规范体系。</a:t>
            </a:r>
          </a:p>
        </p:txBody>
      </p:sp>
      <p:pic>
        <p:nvPicPr>
          <p:cNvPr id="10" name="Picture 10"/>
          <p:cNvPicPr>
            <a:picLocks noChangeAspect="1"/>
          </p:cNvPicPr>
          <p:nvPr/>
        </p:nvPicPr>
        <p:blipFill>
          <a:blip r:embed="rId2"/>
          <a:srcRect l="12476" r="1247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与其他相关标准关系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无损检测技术应用实例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利用X射线穿透物质并在另一侧感光材料上形成影像，用于检测物体内部缺陷。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X射线检测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γ射线检测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125" r="16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中子射线检测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使用放射性同位素产生的γ射线进行类似X射线的检测，常用于大型构件的内部质量检测。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利用中子与物质相互作用产生的辐射来检测物体内部结构和缺陷。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通过发射超声波并接收其反射信号，分析反射波的幅度和时间来判断缺陷的位置和大小。</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625" r="13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958" r="1695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脉冲反射法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在两个相对面分别放置发射和接收换能器，通过测量超声波穿透物体后的能量变化来检测缺陷。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穿透法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利用超声波在物体中的共振现象来检测物体的厚度和内部缺陷。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共振法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超声波检测技术应用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https://d.book118.com/935124202004011114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2024-09-20T23:23:59.049</cp:lastPrinted>
  <dcterms:created xsi:type="dcterms:W3CDTF">2024-09-20T15:23:59Z</dcterms:created>
  <dcterms:modified xsi:type="dcterms:W3CDTF">2024-09-20T15:24:01Z</dcterms:modified>
</cp:coreProperties>
</file>