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52CA04B-CCB7-46B6-939C-06834F3B7EC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EBADB-6181-4FCB-BE92-A9793709D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22F4E-7CF2-4CB6-8213-0219A9821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AD1FF-7257-4322-9827-A580F8B95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4C7B1C-F34F-41D0-A3CD-A079EE159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587AB2-A343-48EA-AC27-9EF760261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FD101E-2BDA-4E5B-BC98-20AFC97EC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F50667-16D1-4286-94C3-B0CCE4D0C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499265-CDAC-437F-8495-D6AD19171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7B41AD-A1F5-4D96-A832-931901E90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65F30-09C6-4342-A4E7-5DC507266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80198-C255-4C82-B82A-4F88C7699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5CF0F2E-BF3C-4D5B-9A11-68CF38CD369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F56ABDC-58C0-42C2-AC0A-BA482D1DFB9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24321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企业风险管理指导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风险识别与评估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风险应对与控制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风险监控与反馈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企业风险管理框架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什么是企业风险管理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风险管理是指企业为了实现其目标，识别、评估、应对和监控内部和外部的各种风险的过程。企业风险管理的重要性在于帮助企业有效应对潜在的风险，确保企业的持续稳健发展。企业风险管理的目标是最大化风险承受能力，同时最小化负面风险影响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组织架构、人员变动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政策法规、市场竞争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外部风险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产能不足、销售下滑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经营风险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行业变化、供应链中断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包括风险识别、风险评估、风险应对、风险监控和风险溯源等五个步骤。风险识别阶段是识别潜在风险的过程，风险评估阶段是评估风险的概率和影响，风险应对阶段是制定应对措施，风险监控阶段是持续追踪风险状况，风险溯源阶段是分析风险发生原因和过程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ISO 31000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风险管理原则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风险管理框架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PMBOK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风险规划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风险识别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风险定性分析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COSO ERM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框架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风险目标设置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风险辨识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找出风险根源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风险溯源分析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制定风险管理策略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完善管理机制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建立风险管理体系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风险监控与反馈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追溯风险发生过程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风险事件分析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风险防范措施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评估风险概率和影响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风险评估报告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风险识别与评估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风险识别工具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在企业风险管理中，使用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PEST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分析、</a:t>
            </a: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SWOT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分析和鱼骨图法等工具可以有效识别潜在风险因素，帮助企业及时应对各种挑战。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基于主观判断的风险评估方法，主要侧重于风险可能性的描述和评估。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定性风险评估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通过数值计算和模型分析，量化风险的概率和影响，为决策提供科学依据。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定量风险评估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一种通过多次随机模拟实验，评估风险事件概率和影响的方法，常用于复杂风险评估。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Monte Carlo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模拟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指风险事件发生的可能性，是评估风险程度的重要指标之一。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风险概率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描述风险发生后可能对企业造成的影响程度，也是评估风险重要考量因素。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综合考虑风险概率和影响程度，确定风险管理的优先级次序，以便有序处理风险。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风险优先级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某项目财务风险评估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针对项目投资、资金管理等方面的风险因素进行评估，制定风险管理策略，保障项目顺利实施。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某产品技术风险评估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通过技术评估和研发进度分析，识别产品设计、制造等环节存在的技术风险，制定技术风险管理措施。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某市场扩张风险分析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研究市场容量和拓展策略，评估市场扩张可能面临的风险和挑战，规划应对措施提高成功率。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某公司市场风险分析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通过市场调研和竞争分析，评估行业发展趋势和市场竞争态势，识别市场风险要素。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风险识别与评估是企业风险管理的重要环节，只有深入了解和评估风险，企业才能有效制定应对策略，降低不确定性带来的风险损失，提升绩效和竞争力。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风险应对与控制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风险应对策略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风险应对策略是企业在面对风险时制定的行动计划，包括风险规避、风险转移、风险减轻和风险接受。风险规避是通过调整业务模式或策略来降低风险发生的可能性；风险转移是将风险转移给其他方；风险减轻是采取措施降低风险的影响；风险接受则是企业选择承担风险的决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风险控制措施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提前采取措施防止风险发生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减轻风险带来的损失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风险缓解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将风险转嫁给其他方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风险转移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事前制定应对突发风险的计划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事件树分析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分析风险事件发展的可能路径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失效模式效应分析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评估系统或产品的失效模式和后果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风险管理工具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风险登记册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记录企业面临的各种风险情况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风险控制实践案例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采取供应商多元化策略降低风险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某公司供应链风险控制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建立严格的质量管理体系预防质量风险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某项目质量风险应对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https://d.book118.com/935124321014011130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企业风险管理指导</vt:lpstr>
      <vt:lpstr>目录</vt:lpstr>
      <vt:lpstr>第1章 企业风险管理概述</vt:lpstr>
      <vt:lpstr>什么是企业风险管理</vt:lpstr>
      <vt:lpstr>企业风险分类</vt:lpstr>
      <vt:lpstr> </vt:lpstr>
      <vt:lpstr>企业风险管理框架</vt:lpstr>
      <vt:lpstr>企业风险管理实践</vt:lpstr>
      <vt:lpstr>企业风险管理案例</vt:lpstr>
      <vt:lpstr>第2章 风险识别与评估</vt:lpstr>
      <vt:lpstr> </vt:lpstr>
      <vt:lpstr>风险评估方法</vt:lpstr>
      <vt:lpstr>风险评估指标</vt:lpstr>
      <vt:lpstr>风险评估案例分析</vt:lpstr>
      <vt:lpstr>总结</vt:lpstr>
      <vt:lpstr>第三章 风险应对与控制</vt:lpstr>
      <vt:lpstr> </vt:lpstr>
      <vt:lpstr>风险控制措施</vt:lpstr>
      <vt:lpstr>风险管理工具</vt:lpstr>
      <vt:lpstr>风险控制实践案例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2024-09-29T15:11:03.448</cp:lastPrinted>
  <dcterms:created xsi:type="dcterms:W3CDTF">2024-09-29T07:11:03Z</dcterms:created>
  <dcterms:modified xsi:type="dcterms:W3CDTF">2024-09-29T07:11:05Z</dcterms:modified>
</cp:coreProperties>
</file>