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B00955B-A826-48A7-85CB-44FCC8EE745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4B8011-81A0-42A6-A406-3ED636955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D3A91-9435-4516-B990-8FFE93E31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4224D3-B8F6-4A9D-B338-2B643023C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2495A1-D709-4B70-8F94-192826469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CCDD7B-5C91-4093-970F-69ABAFD4E3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848EB5-EDC9-440A-BC53-576BAE26C1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481C4F-05C5-4CD7-BFE2-CE0682A50A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25BBE-EDFE-4322-BDDE-96BB96022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8B184-0D1F-4C7E-946B-FF7C78FD8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03373-DE75-4681-8BA6-81F12DF23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0DA0A-061E-47AA-80A7-673EECCAA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CD0F09C-70DD-4632-8AE9-ECF0F65039E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79197D5-DAF8-4A0A-982F-644D3B493E1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2434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企业礼仪培训的效果评估</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企业礼仪培训的背景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企业礼仪培训的实施方式</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企业礼仪培训的挑战与解决方案</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企业礼仪培训的背景</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企业礼仪培训是为了提高员工的职业素养和形象而进行的一种培训活动。礼仪培训涵盖了言谈举止、仪容仪表、商务沟通等方面的内容，是提升员工综合素质的重要途径之一。</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增强企业竞争力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提升企业形象和品牌价值</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提升工作效率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增强员工职业素养和自信心</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增进企业内部协调</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促进员工团队合作和沟通能力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企业礼仪培训的发展趋势</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涵盖更广泛的主题</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内容逐渐多元化</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便捷高效的学习方式</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在线礼仪培训逐渐盛行</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符合个人需求</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个性化定制礼仪培训受关注</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增强员工的社交技能和人际关系</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社交能力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人际关系</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塑造良好的企业文化和内部氛围</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企业文化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内部氛围</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企业礼仪培训的目标</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提高员工的职业形象和素质</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形象形成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职业素养</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企业礼仪培训的实施方式</a:t>
            </a:r>
            <a:endParaRPr lang="en-US" sz="3600" b="0" strike="noStrike" spc="-1">
              <a:solidFill>
                <a:schemeClr val="dk1"/>
              </a:solidFill>
              <a:latin typeface="Arial"/>
            </a:endParaRPr>
          </a:p>
        </p:txBody>
      </p:sp>
      <p:sp>
        <p:nvSpPr>
          <p:cNvPr id="11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由企业内部人员组织和开展</a:t>
            </a:r>
            <a:endParaRPr lang="en-US" sz="1500" b="0" strike="noStrike" spc="-1">
              <a:solidFill>
                <a:srgbClr val="000000"/>
              </a:solidFill>
              <a:latin typeface="Arial"/>
            </a:endParaRPr>
          </a:p>
        </p:txBody>
      </p:sp>
      <p:sp>
        <p:nvSpPr>
          <p:cNvPr id="11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内训</a:t>
            </a:r>
            <a:endParaRPr lang="en-US" sz="2200" b="0" strike="noStrike" spc="-1">
              <a:solidFill>
                <a:srgbClr val="000000"/>
              </a:solidFill>
              <a:latin typeface="Arial"/>
            </a:endParaRPr>
          </a:p>
        </p:txBody>
      </p:sp>
      <p:sp>
        <p:nvSpPr>
          <p:cNvPr id="11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由专业机构或个人提供培训服务</a:t>
            </a:r>
            <a:endParaRPr lang="en-US" sz="1500" b="0" strike="noStrike" spc="-1">
              <a:solidFill>
                <a:srgbClr val="000000"/>
              </a:solidFill>
              <a:latin typeface="Arial"/>
            </a:endParaRPr>
          </a:p>
        </p:txBody>
      </p:sp>
      <p:sp>
        <p:nvSpPr>
          <p:cNvPr id="11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外训</a:t>
            </a:r>
            <a:endParaRPr lang="en-US" sz="2200" b="0" strike="noStrike" spc="-1">
              <a:solidFill>
                <a:srgbClr val="000000"/>
              </a:solidFill>
              <a:latin typeface="Arial"/>
            </a:endParaRPr>
          </a:p>
        </p:txBody>
      </p:sp>
      <p:sp>
        <p:nvSpPr>
          <p:cNvPr id="12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根据企业需求量身定制培训项目</a:t>
            </a:r>
            <a:endParaRPr lang="en-US" sz="1500" b="0" strike="noStrike" spc="-1">
              <a:solidFill>
                <a:srgbClr val="000000"/>
              </a:solidFill>
              <a:latin typeface="Arial"/>
            </a:endParaRPr>
          </a:p>
        </p:txBody>
      </p:sp>
      <p:sp>
        <p:nvSpPr>
          <p:cNvPr id="12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定制化培训</a:t>
            </a:r>
            <a:endParaRPr lang="en-US" sz="2200" b="0" strike="noStrike" spc="-1">
              <a:solidFill>
                <a:srgbClr val="000000"/>
              </a:solidFill>
              <a:latin typeface="Arial"/>
            </a:endParaRPr>
          </a:p>
        </p:txBody>
      </p:sp>
      <p:sp>
        <p:nvSpPr>
          <p:cNvPr id="12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企业礼仪培训的未来发展</a:t>
            </a:r>
            <a:endParaRPr lang="en-US" sz="3600" b="0" strike="noStrike" spc="-1">
              <a:solidFill>
                <a:schemeClr val="dk1"/>
              </a:solidFill>
              <a:latin typeface="Arial"/>
            </a:endParaRPr>
          </a:p>
        </p:txBody>
      </p:sp>
      <p:sp>
        <p:nvSpPr>
          <p:cNvPr id="12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未来，企业礼仪培训将更加注重个性化定制，结合新技术如虚拟现实、人工智能等，提供更加智能化、个性化的培训方案。同时，企业将更加重视礼仪培训的实效性和持续性，持续改进培训内容和形式，提高培训效果。</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企业礼仪培训的实施方式</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传统面授培训</a:t>
            </a:r>
            <a:endParaRPr lang="en-US" sz="3500" b="0" strike="noStrike" spc="-1">
              <a:solidFill>
                <a:srgbClr val="000000"/>
              </a:solidFill>
              <a:latin typeface="Arial"/>
            </a:endParaRPr>
          </a:p>
        </p:txBody>
      </p:sp>
      <p:sp>
        <p:nvSpPr>
          <p:cNvPr id="13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传统面授培训是企业礼仪培训的一种方式，培训导师会现场教授礼仪知识和技巧，员工可以实时互动和提问，促进学习效果的提升。</a:t>
            </a:r>
            <a:endParaRPr lang="en-US" sz="25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在线视频培训</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员工可以根据自身时间安排学习进度</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自主学习</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在线视频培训可以节省企业的培训成本</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节省成本</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员工可以反复观看视频，加深理解</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高效学习</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实际应用</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提升员工实际应对能力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让学员在模拟场景中获得实践经验</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情景模拟培训</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模拟场景</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通过模拟真实场景，让员工更具体地学习礼仪知识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帮助员工遇到类似情况时更从容应对</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多维度评估制度</a:t>
            </a:r>
            <a:endParaRPr lang="en-US" sz="3600" b="0" strike="noStrike" spc="-1">
              <a:solidFill>
                <a:schemeClr val="dk1"/>
              </a:solidFill>
              <a:latin typeface="Arial"/>
            </a:endParaRPr>
          </a:p>
        </p:txBody>
      </p:sp>
      <p:sp>
        <p:nvSpPr>
          <p:cNvPr id="15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通过考试对员工的理论知识进行评估</a:t>
            </a:r>
            <a:endParaRPr lang="en-US" sz="2000" b="0" strike="noStrike" spc="-1">
              <a:solidFill>
                <a:srgbClr val="000000"/>
              </a:solidFill>
              <a:latin typeface="Arial"/>
            </a:endParaRPr>
          </a:p>
        </p:txBody>
      </p:sp>
      <p:sp>
        <p:nvSpPr>
          <p:cNvPr id="15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考试评估</a:t>
            </a:r>
            <a:endParaRPr lang="en-US" sz="3000" b="0" strike="noStrike" spc="-1">
              <a:solidFill>
                <a:srgbClr val="000000"/>
              </a:solidFill>
              <a:latin typeface="Arial"/>
            </a:endParaRPr>
          </a:p>
        </p:txBody>
      </p:sp>
      <p:sp>
        <p:nvSpPr>
          <p:cNvPr id="15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通过案例分析员工的问题解决能力</a:t>
            </a:r>
            <a:endParaRPr lang="en-US" sz="2000" b="0" strike="noStrike" spc="-1">
              <a:solidFill>
                <a:srgbClr val="000000"/>
              </a:solidFill>
              <a:latin typeface="Arial"/>
            </a:endParaRPr>
          </a:p>
        </p:txBody>
      </p:sp>
      <p:sp>
        <p:nvSpPr>
          <p:cNvPr id="16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6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观察员工的实际操作情况并评估</a:t>
            </a:r>
            <a:endParaRPr lang="en-US" sz="2000" b="0" strike="noStrike" spc="-1">
              <a:solidFill>
                <a:srgbClr val="000000"/>
              </a:solidFill>
              <a:latin typeface="Arial"/>
            </a:endParaRPr>
          </a:p>
        </p:txBody>
      </p:sp>
      <p:sp>
        <p:nvSpPr>
          <p:cNvPr id="16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实操评估</a:t>
            </a:r>
            <a:endParaRPr lang="en-US" sz="3000" b="0" strike="noStrike" spc="-1">
              <a:solidFill>
                <a:srgbClr val="000000"/>
              </a:solidFill>
              <a:latin typeface="Arial"/>
            </a:endParaRPr>
          </a:p>
        </p:txBody>
      </p:sp>
      <p:sp>
        <p:nvSpPr>
          <p:cNvPr id="16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企业礼仪培训的实施方式多样化，从传统面授到在线视频培训再到情景模拟培训，都有各自的优势。通过多维度评估制度，可以全面评估培训效果，提高员工的礼仪素养。</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企业礼仪培训的效果评估</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培训前的调研评估</a:t>
            </a:r>
            <a:endParaRPr lang="en-US" sz="3500" b="0" strike="noStrike" spc="-1">
              <a:solidFill>
                <a:srgbClr val="000000"/>
              </a:solidFill>
              <a:latin typeface="Arial"/>
            </a:endParaRPr>
          </a:p>
        </p:txBody>
      </p:sp>
      <p:sp>
        <p:nvSpPr>
          <p:cNvPr id="17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在进行企业礼仪培训前，首先需要了解员工的职业素养和礼仪意识。通过调研评估，可以明确培训的重点方向，并制定有针对性的培训计划。只有充分了解员工现状，才能有效提升其专业形象。</a:t>
            </a:r>
            <a:endParaRPr lang="en-US" sz="25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培训中的反馈评估</a:t>
            </a:r>
            <a:endParaRPr lang="en-US" sz="3600" b="0" strike="noStrike" spc="-1">
              <a:solidFill>
                <a:schemeClr val="dk1"/>
              </a:solidFill>
              <a:latin typeface="Arial"/>
            </a:endParaRPr>
          </a:p>
        </p:txBody>
      </p:sp>
      <p:sp>
        <p:nvSpPr>
          <p:cNvPr id="17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培训内容的实用性</a:t>
            </a:r>
            <a:endParaRPr lang="en-US" sz="1500" b="0" strike="noStrike" spc="-1">
              <a:solidFill>
                <a:srgbClr val="000000"/>
              </a:solidFill>
              <a:latin typeface="Arial"/>
            </a:endParaRPr>
          </a:p>
        </p:txBody>
      </p:sp>
      <p:sp>
        <p:nvSpPr>
          <p:cNvPr id="17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收集员工反馈意见</a:t>
            </a:r>
            <a:endParaRPr lang="en-US" sz="2200" b="0" strike="noStrike" spc="-1">
              <a:solidFill>
                <a:srgbClr val="000000"/>
              </a:solidFill>
              <a:latin typeface="Arial"/>
            </a:endParaRPr>
          </a:p>
        </p:txBody>
      </p:sp>
      <p:sp>
        <p:nvSpPr>
          <p:cNvPr id="17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及时改进不足之处</a:t>
            </a:r>
            <a:endParaRPr lang="en-US" sz="1500" b="0" strike="noStrike" spc="-1">
              <a:solidFill>
                <a:srgbClr val="000000"/>
              </a:solidFill>
              <a:latin typeface="Arial"/>
            </a:endParaRPr>
          </a:p>
        </p:txBody>
      </p:sp>
      <p:sp>
        <p:nvSpPr>
          <p:cNvPr id="17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调整培训方式</a:t>
            </a:r>
            <a:endParaRPr lang="en-US" sz="2200" b="0" strike="noStrike" spc="-1">
              <a:solidFill>
                <a:srgbClr val="000000"/>
              </a:solidFill>
              <a:latin typeface="Arial"/>
            </a:endParaRPr>
          </a:p>
        </p:txBody>
      </p:sp>
      <p:sp>
        <p:nvSpPr>
          <p:cNvPr id="17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调整计划</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反馈意见整理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培训内容优化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提高培训效果</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培训后的效果评估</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考核评估</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实际表现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知识水平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技能掌握程度</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https://d.book118.com/935124340014011130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企业礼仪培训的效果评估</vt:lpstr>
      <vt:lpstr>目录</vt:lpstr>
      <vt:lpstr>第1章 企业礼仪培训的背景</vt:lpstr>
      <vt:lpstr> </vt:lpstr>
      <vt:lpstr>企业礼仪培训的重要性</vt:lpstr>
      <vt:lpstr>企业礼仪培训的发展趋势</vt:lpstr>
      <vt:lpstr>企业礼仪培训的目标</vt:lpstr>
      <vt:lpstr>企业礼仪培训的实施方式</vt:lpstr>
      <vt:lpstr>企业礼仪培训的未来发展</vt:lpstr>
      <vt:lpstr>第2章 企业礼仪培训的实施方式</vt:lpstr>
      <vt:lpstr> </vt:lpstr>
      <vt:lpstr>在线视频培训</vt:lpstr>
      <vt:lpstr>情景模拟培训</vt:lpstr>
      <vt:lpstr>多维度评估制度</vt:lpstr>
      <vt:lpstr>总结</vt:lpstr>
      <vt:lpstr>第3章 企业礼仪培训的效果评估</vt:lpstr>
      <vt:lpstr> </vt:lpstr>
      <vt:lpstr>培训中的反馈评估</vt:lpstr>
      <vt:lpstr>培训后的效果评估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2024-09-29T15:11:07.214</cp:lastPrinted>
  <dcterms:created xsi:type="dcterms:W3CDTF">2024-09-29T07:11:07Z</dcterms:created>
  <dcterms:modified xsi:type="dcterms:W3CDTF">2024-09-29T07:11:09Z</dcterms:modified>
</cp:coreProperties>
</file>