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4341B-1908-4DAB-A516-913419A8E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0DB17-C18D-405C-B6D6-FFE0F572C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7B42A-49F7-48F2-ADC0-D082AF3F3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38AF5-CC42-458B-9C5F-B93E8984F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D7EED-0DD2-453F-A1E0-874D5A332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F650E-E0AB-4496-9320-780EA34E7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EB2CD-F5F4-4F86-B4FA-F06281CAC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F8CBB-195D-4374-8DA3-3C7FB25A9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99F14-BD8C-464E-AC5F-958F46DBD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02AB1-1A76-4B44-9C6E-CE412C345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16D28-BB38-48B7-A7EC-BC636D056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30134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公路工程施工安全制度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公路工程施工安全制度概述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公路工程施工安全制度的主要内容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公路工程施工安全制度的实施与监督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公路工程施工安全制度的改进与优化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45" r="296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59" r="33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63" r="334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随着公路工程建设规模的不断扩大，施工安全问题也日益突出，建立完善的施工安全制度是十分必要的。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公路工程施工安全制度旨在确保施工过程中的安全，预防事故发生，保障施工人员的生命安全和健康。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https://d.book118.com/935130134300011123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2024-09-27T16:56:54.888</cp:lastPrinted>
  <dcterms:created xsi:type="dcterms:W3CDTF">2024-09-27T08:56:54Z</dcterms:created>
  <dcterms:modified xsi:type="dcterms:W3CDTF">2024-09-27T08:56:56Z</dcterms:modified>
</cp:coreProperties>
</file>