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C8FADB-D83C-4084-8417-F2150B3DC5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99361-F636-4C3E-AE41-1AC9ACE9A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F07AB8-B19F-4FB1-91AA-0CD91C1542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F811A0-E75E-4DB6-9A68-2D33CCDAB9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75E28-BF42-4ABA-8DE0-5B894E6AC4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77F945-76A5-447E-AB30-2AD47DBEBC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4DB607-7CCD-4A5E-9447-EE8596DFB0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137100-F64E-4145-98E5-AF4792416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F44CD6-90E9-4897-BCC5-2FBDE1F65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58725D-29B3-4712-ABF9-330AD4B09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B4B3CF-F89D-4C4C-A58D-01D4EA30B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30201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项目合作风险的识别与防范措施</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2024-01-26</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项目合作风险的识别</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项目合作风险评估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项目合作风险防范措施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项目合作风险应对与处理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项目合作风险管理改进与优化</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本文旨在探讨项目合作过程中可能出现的风险，并提出相应的防范措施，以确保项目的顺利进行和成功完成。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随着全球化的发展和企业间合作的日益密切，项目合作已成为推动企业发展的重要手段。然而，在项目合作过程中，由于各种不确定因素的存在，往往会导致合作风险的发生，给项目的进展和成果带来不利影响。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合作风险是指在项目合作过程中，由于各种不确定因素导致项目目标无法实现或实现过程中产生损失的可能性。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根据风险来源和影响范围的不同，合作风险可分为以下几类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由于技术难题、技术变革或技术不成熟等因素导致的项目失败或目标无法实现的风险。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合作风险的定义和分类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695" r="1269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由于市场需求变化、竞争态势变化或政策法规变化等因素导致的项目成果无法市场化或市场效益不佳的风险。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由于资金筹措困难、成本控制不当或投资决策失误等因素导致的项目资金短缺或经济效益不佳的风险。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由于组织结构不合理、团队协作不畅或人力资源不足等因素导致的项目进度延误或目标无法实现的风险。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组织风险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由于合同条款不清、知识产权纠纷或法律法规变化等因素导致的项目合作纠纷或法律诉讼的风险。</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合作风险的定义和分类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项目合作风险的识别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67" r="161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208" r="132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专家评估法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头脑风暴法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SWOT分析法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风险矩阵法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识别方法和工具</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利用专家经验、知识和判断力，对项目合作中可能出现的风险进行识别和评估。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对项目合作的内部优势、劣势和外部机会、威胁进行深入分析，从而识别出可能的风险。</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通过集思广益，激发团队成员的创造力和想象力，共同识别项目合作中的潜在风险。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将风险按照发生概率和影响程度进行分类和排序，以便更好地识别和管理风险。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识别流程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明确项目合作目标和范围</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在识别风险之前，需要明确项目合作的目标、范围、时间表和预算等关键信息。</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收集相关信息</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收集与项目合作相关的历史数据、市场情报、政策法规等信息，以便更好地了解项目合作的环境和背景。</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识别潜在风险</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利用上述识别方法和工具，对项目合作中可能出现的风险进行逐一识别和记录。</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分析风险影响</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对识别出的风险进行分析，评估其可能对项目合作目标的影响程度和发生概率。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将识别出的风险按照重要性和紧急程度进行排序，形成风险清单，以便后续的风险管理和应对措施制定。</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风险清单</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利用风险矩阵法将风险进行可视化展示，形成风险地图，直观地展示不同风险的分布和关联情况。</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风险地图</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对历史数据进行分析，了解风险的发展趋势和变化规律，为未来的风险预测和防范提供参考。</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趋势分析</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分析不同风险因素对项目合作目标的影响程度，找出敏感因素，为后续的风险应对策略制定提供依据。</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敏感性分析</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识别结果分析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项目合作风险评估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蒙特卡罗模拟法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利用计算机模拟技术，对项目风险进行多次模拟，评估风险发生的概率和可能造成的损失。</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风险矩阵分析法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通过构建风险矩阵，对潜在风险进行定性和定量分析，确定风险等级。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敏感性分析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对项目关键因素进行敏感性分析，了解各因素对项目目标的影响程度。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评估方法和工具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制定风险应对措施</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根据风险评估结果，制定相应的风险应对措施和计划。</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对识别出的风险进行评估，确定风险等级和影响程度。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运用各种方法和技术手段，对项目合作过程中可能存在的风险进行识别和分析。</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明确评估目标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确定项目合作风险评估的目标和范围，明确评估的重点和关注点。</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收集信息</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收集与项目合作相关的各种信息，包括项目背景、合同条款、技术文档等。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https://d.book118.com/935130201241011110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2024-09-16T02:54:32.199</cp:lastPrinted>
  <dcterms:created xsi:type="dcterms:W3CDTF">2024-09-15T18:54:32Z</dcterms:created>
  <dcterms:modified xsi:type="dcterms:W3CDTF">2024-09-15T18:54:34Z</dcterms:modified>
</cp:coreProperties>
</file>