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0BCE3-AEA7-4380-9547-3520DE626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31DC5-31BF-41D1-AC13-901B7E116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2BCD0-878B-43CD-BF90-9046E9459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0A097-302F-4B51-B892-5F8D2D354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C747A0-CC2C-478D-A3AF-2E6722DB1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40F1FA-4888-49D8-AAE2-653C39F9A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F66A8A-B247-470D-B5FD-57652353F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040AC-9A41-448E-B13C-187E2EBB3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3DFD3-B7BE-47CD-99D4-B454BD15A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E701F-0404-4B99-ABF0-63D86B325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5C13D-205F-4280-AAD4-6FDCA19BD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1332402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新教师入职培训活动总结与反思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培训活动概述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培训活动实施过程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培训活动反思与改进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培训活动概述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提高新教师教育教学能力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通过培训，使新教师掌握教育教学的基本理论和实践技巧，提高教学水平。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培养新教师职业道德素养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引导新教师树立正确的教育观念，培养良好的师德师风，增强职业责任感。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促进新教师融入学校文化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帮助新教师了解学校文化，融入学校团队，促进个人与学校的共同发展。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教育教学理论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课程设计与教学方法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师德师风建设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学校文化与团队合作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介绍教育学、心理学等基本理论，为新教师提供教育教学理论基础。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讲解课程设计原则、教学方法和技巧，指导新教师如何有效备课和授课。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强调师德师风的重要性，引导新教师树立正确的教育观念和职业价值观。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介绍学校文化、规章制度和团队合作要求，促进新教师融入学校团队。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互动研讨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观摩实践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在线学习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请专家、优秀教师进行专题讲座，分享教育教学经验和心得。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组织新教师进行互动研讨，分享彼此的见解和经验，促进交流与合作。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利用网络平台，提供在线课程和学习资源，方便新教师自主学习和巩固知识。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安排新教师观摩优秀教师的教学实践，并参与教学实践，提高实际操作能力。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培训活动实施过程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准备培训材料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44" r="44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培训活动准备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确立了提高新教师教学技能、熟悉学校规章制度的目标。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根据新教师的需求，制定了为期一周的培训计划，包括理论课程、实践操作和互动交流环节。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准备了教学教案、课件、学校规章制度手册等必要的培训材料。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开展了教学理念、教学方法、课堂管理等方面的理论课程，邀请资深教师进行授课。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理论课程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组织新教师观摩优秀教师的课堂教学，并进行模拟教学和教案编写实践。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安排新老教师交流环节，鼓励新教师提问、分享心得，促进经验传递。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培训活动进行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通过问卷调查和面对面交流的方式，收集新教师对培训活动的意见和建议。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458" r="18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收集反馈意见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对收集到的反馈意见进行分析，了解新教师在培训过程中的收获和困惑。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分析反馈意见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根据反馈意见，调整和完善今后的培训计划，提高培训效果。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培训活动反馈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https://d.book118.com/935133240222011042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2024-09-03T23:19:37.809</cp:lastPrinted>
  <dcterms:created xsi:type="dcterms:W3CDTF">2024-09-03T15:19:37Z</dcterms:created>
  <dcterms:modified xsi:type="dcterms:W3CDTF">2024-09-03T15:19:39Z</dcterms:modified>
</cp:coreProperties>
</file>