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0B3A4-7EE1-4FF6-866A-931AA42F7B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077571-A01A-4C6F-B14D-7F015B20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FF7CE-954B-43F3-BBDD-6D0D7AFC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ECD84-F8C4-4C73-BC4A-135AE231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5087C5-C682-4F25-9516-C42945E15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270209-2AFE-456E-9797-8A4022F78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B421C4-7AA7-49E0-AD80-37B81B52B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A4F06-C546-4169-BD6E-C9DA8CE051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BFACA-B526-4805-A8E2-19BCF9BAD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EC0D3-7243-40CC-BC62-3829CFCC9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5B100-2902-4F98-BDA4-ADC401F22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3420413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61企业规范化管理培训营造良好企业形象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企业规范化管理的基础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营造良好企业形象的策略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企业规范化管理的实施步骤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企业形象危机的应对策略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企业形象传播与推广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企业形象概述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91" r="200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企业形象是指企业在公众心目中的整体印象和评价，包括企业的产品质量、服务水平、管理能力、员工素质、社会责任等多方面的表现。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企业形象是企业的无形资产，良好的企业形象可以提高企业的知名度和美誉度，增强企业的竞争力和市场地位，有利于企业的长期发展和成功。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企业形象定义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包括企业标志、标准字、标准色等视觉元素，是企业形象最直观的表现。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917" r="5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917" r="5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理念形象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17" r="5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包括企业的经营管理行为、员工的行为举止、服务态度等，是企业形象的重要组成部分。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包括企业的价值观、经营理念、企业文化等，是企业形象的核心和灵魂。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企业形象的构成要素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企业应提供高质量的产品和服务，满足客户的需求和期望。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产品质量优良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企业应积极履行社会责任，关注环保、公益等社会问题，树立良好的社会形象。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企业应提供周到的售前、售中和售后服务，让客户感受到企业的关心和重视。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服务水平高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企业应建立完善的管理体系，实现规范化、科学化的管理，提高企业的运营效率和市场竞争力。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管理能力卓越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企业应注重员工的选拔和培训，提高员工的专业素质和服务意识，打造一支高素质的团队。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良好企业形象的标准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企业规范化管理的基础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通过制定和执行一系列标准、流程、制度，使企业内部运作更加高效、有序，提升整体绩效和竞争力。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确保企业战略落地执行，提高工作效率，降低运营成本，增强企业风险防控能力，为企业可持续发展奠定基础。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规范化管理的概念与意义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科学性、合理性、可操作性、持续改进。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规范化管理方法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制定完善的管理制度，明确各部门职责权限；优化业务流程，提高工作效率；强化员工培训，提升员工素质；建立有效的监督机制，确保制度执行。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规范化管理的原则与方法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通过规范化管理，展示企业专业、严谨、高效的精神风貌，提升企业在市场和社会中的形象和声誉。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企业形象塑造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规范化管理有助于提升产品和服务质量，增强客户满意度和忠诚度，进而促进企业与客户关系的和谐发展。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规范的内部管理有助于营造公平、公正、和谐的工作氛围，提高员工满意度和归属感，增强企业凝聚力。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员工关系建设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通过规范化管理，企业能够更好地履行社会责任，关注环境保护、公益事业等方面，提升企业社会形象。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社会责任感体现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规范化管理与企业形象的关系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营造良好企业形象的策略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根据企业发展战略和市场定位，明确企业形象的核心价值和特点，为形象建设提供方向。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明确企业形象定位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结合企业实际情况，制定长期、可持续的企业形象战略规划，确保形象建设的稳定性和连续性。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制定长期规划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定期对企业形象进行评估，根据评估结果及时调整战略规划，确保形象建设与企业发展保持同步。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制定企业形象战略规划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完善企业识别系统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设计独特的企业标志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通过专业设计，打造独特、易识别的企业标志，增强企业的视觉形象。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统一视觉识别元素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规范企业名称、标志、标准字、标准色等视觉识别元素的使用，确保形象的一致性和连贯性。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塑造独特的企业声音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通过独特的企业口号、广告语等声音元素，塑造企业的听觉形象，加深消费者对企业的印象。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通过宣传教育、榜样示范等方式，培育企业独特的价值观和精神风貌，增强员工的认同感和归属感。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培育企业精神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组织丰富多彩的企业文化活动，如文艺演出、体育比赛等，增强企业文化的吸引力和凝聚力。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推广企业文化活动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通过员工培训，提高员工素质和服务水平，展现企业的专业形象。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加强企业文化建设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完善服务流程和服务标准，提高服务效率和质量，提升消费者的满意度和忠诚度。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提升产品品质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通过技术创新和质量管理，提高产品的品质和性能，满足消费者的需求和期望。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关注客户反馈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积极关注客户反馈和意见，及时改进产品和服务，展现企业的诚信和负责任态度。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33333" r="33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提高企业产品或服务质量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https://d.book118.com/935134204134011122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2024-09-25T21:31:09.788</cp:lastPrinted>
  <dcterms:created xsi:type="dcterms:W3CDTF">2024-09-25T13:31:09Z</dcterms:created>
  <dcterms:modified xsi:type="dcterms:W3CDTF">2024-09-25T13:31:12Z</dcterms:modified>
</cp:coreProperties>
</file>