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AE9873-CC7D-488E-937B-9FF5A61978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6733B6-6AD5-4A30-9A18-C70F7B358D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74F277-82DA-4CBE-8254-F9F9D7E6D2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B8F074-5C30-484B-8622-27C949FEE1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5BF1D5-D56D-4D9D-B1BD-6ABAA77FDD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834B63-8FF4-4F14-AC3A-5EDFEA5FF6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8283496-6210-4BA9-A37E-C5E4D5C3B5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150174-56B9-48FF-9210-801FAB7EC8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7481E3-2A0E-4C48-9F5A-1921A52629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231129-5A4C-46A8-93BC-879CA3EA58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87C3E3-4678-4D11-83B8-45414F745A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5140131224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人才培训班学习心得体会</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培训背景与目的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课程内容与教学方法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学习收获与体会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实际应用与展望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对培训班的评价与建议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培训背景与目的</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介绍所参加的人才培训班，包括培训机构、课程设置、培训形式（线上/线下）等方面的信息。</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培训机构与课程</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简述参加培训班的学员构成，如行业背景、职位、经验等，以便了解培训班的针对性和实用性。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学员构成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人才培训班简介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明确通过培训希望提升的具体知识和技能，如行业前沿动态、专业技能、管理能力等。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知识技能提升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拓展人脉资源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1208" r="11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解决实际问题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期望在培训过程中结识同行和业界专家，拓展人脉资源，为未来的职业发展打下基础。</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希望通过培训学习到的知识和技能能够解决当前工作中遇到的实际问题，提高工作效率和质量。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学习目标与期望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简述自身的工作经历和经验，以便更好地了解自己在培训中的定位和需求。</a:t>
            </a:r>
          </a:p>
        </p:txBody>
      </p:sp>
      <p:pic>
        <p:nvPicPr>
          <p:cNvPr id="6" name="Picture 6"/>
          <p:cNvPicPr>
            <a:picLocks noChangeAspect="1"/>
          </p:cNvPicPr>
          <p:nvPr/>
        </p:nvPicPr>
        <p:blipFill>
          <a:blip r:embed="rId2"/>
          <a:srcRect t="14458" b="144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工作经历与经验</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分析当前职业发展面临的挑战和问题，明确参加培训班的动机和目的。</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当前职业挑战</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了解自己的学习风格和期望，以便更好地融入培训班的学习和互动。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学习风格与期望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自身背景与需求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课程内容与教学方法</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涵盖了行业前沿知识、实用技能和案例分析等多个方面，让我在短时间内快速提升了专业素养。</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1083" r="1108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课程设置丰富</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课程安排循序渐进，从基础知识到实践应用，让我逐步掌握了所学内容。</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安排合理</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课程中穿插了丰富的实践环节，让我在实践中巩固理论知识，提升实际操作能力。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理论与实践相结合</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课程设置与安排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390" b="939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9768" b="1976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41" b="1844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教学方法与手段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互动式教学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老师采用提问、讨论等方式，鼓励我们积极参与课堂互动，增强了学习氛围。</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案例分析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通过分析行业典型案例，让我们深入了解实际工作中的问题和挑战，提升解决问题的能力。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小组协作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课程中设置了小组协作任务，让我们在团队协作中学会分工合作、沟通协调，提升团队协作能力。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重点与难点解析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重点突出</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老师对课程重点内容进行了深入讲解和演示，让我快速掌握了核心知识点。</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难点解析透彻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针对课程中的难点问题，老师进行了详细解析和辅导，让我逐渐攻克了学习中的难关。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学习收获与体会</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https://d.book118.com/935140131224011113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2024-09-20T10:59:19.614</cp:lastPrinted>
  <dcterms:created xsi:type="dcterms:W3CDTF">2024-09-20T02:59:19Z</dcterms:created>
  <dcterms:modified xsi:type="dcterms:W3CDTF">2024-09-20T02:59:21Z</dcterms:modified>
</cp:coreProperties>
</file>