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EE9EAC-0028-49BD-B7FD-B6D111388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AE1AB-887D-4C4E-B3D5-BBE82EBA1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98639-3FE1-405A-8A96-63C85C767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A4407C-E2F5-481E-9499-41C22907C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E0F58E-910D-497A-AE03-EE02D5F37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05FBA4-9FF3-4A09-86BE-7016278B4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BFAD19-0FE0-417B-B1CB-0426F869E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D92CE9-1252-4B70-BD80-3287B983A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2B554D-BB8A-4DE0-A774-F4678CD20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59E0C-EACF-4FD2-886D-022CCAEDC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7307B6-7ADB-4997-A5FB-3C2B124D4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pn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14032233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化学教师培训感言</a:t>
            </a:r>
          </a:p>
        </p:txBody>
      </p:sp>
      <p:sp>
        <p:nvSpPr>
          <p:cNvPr id="5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FFFEFE"/>
                </a:solidFill>
              </a:rPr>
              <a:t>作者：优客文档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培训经历回顾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化学教学方法与技巧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教师职业发展与成长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培训对教学的影响与改变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对未来教师培训的建议与期望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培训经历回顾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深入探讨化学教育理念、教学方法和评价方式，提升教师的理论素养。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通过实际操作，培养教师的实验设计和教学能力，提高教学质量。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与其他教师交流心得，分享教学经验，共同成长。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观摩优秀教师的教学过程，学习他们的教学技巧和策略。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理论课程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实验教学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互动研讨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教学观摩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培训课程与活动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942712" y="1157288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更新教育观念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54525" y="232600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提高教学能力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672304" y="327342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拓展知识视野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0401" y="4492943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增强团队协作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了解最新的教育理念和教学方法，转变传统的教学思维。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掌握更多实用的教学技巧和策略，提升教学效果。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了解化学学科的前沿动态和研究成果，丰富教学内容。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与其他教师建立联系，共同合作，提高教学质量。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0" name="AutoShape 30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培训中的收获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73831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70129" y="1774799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116400" y="2605189"/>
            <a:ext cx="309658" cy="476345"/>
          </a:xfrm>
          <a:custGeom>
            <a:rect l="l" t="t" r="r" b="b"/>
            <a:pathLst>
              <a:path w="82" h="125">
                <a:moveTo>
                  <a:pt x="76" y="105"/>
                </a:moveTo>
                <a:cubicBezTo>
                  <a:pt x="61" y="105"/>
                  <a:pt x="61" y="105"/>
                  <a:pt x="61" y="105"/>
                </a:cubicBezTo>
                <a:cubicBezTo>
                  <a:pt x="54" y="88"/>
                  <a:pt x="55" y="70"/>
                  <a:pt x="63" y="53"/>
                </a:cubicBezTo>
                <a:cubicBezTo>
                  <a:pt x="64" y="53"/>
                  <a:pt x="64" y="53"/>
                  <a:pt x="64" y="53"/>
                </a:cubicBezTo>
                <a:cubicBezTo>
                  <a:pt x="66" y="53"/>
                  <a:pt x="68" y="51"/>
                  <a:pt x="68" y="49"/>
                </a:cubicBezTo>
                <a:cubicBezTo>
                  <a:pt x="68" y="40"/>
                  <a:pt x="68" y="40"/>
                  <a:pt x="68" y="40"/>
                </a:cubicBezTo>
                <a:cubicBezTo>
                  <a:pt x="68" y="37"/>
                  <a:pt x="66" y="36"/>
                  <a:pt x="64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57" y="27"/>
                  <a:pt x="55" y="18"/>
                  <a:pt x="57" y="9"/>
                </a:cubicBezTo>
                <a:cubicBezTo>
                  <a:pt x="41" y="0"/>
                  <a:pt x="41" y="0"/>
                  <a:pt x="41" y="0"/>
                </a:cubicBezTo>
                <a:cubicBezTo>
                  <a:pt x="25" y="8"/>
                  <a:pt x="25" y="8"/>
                  <a:pt x="25" y="8"/>
                </a:cubicBezTo>
                <a:cubicBezTo>
                  <a:pt x="27" y="17"/>
                  <a:pt x="25" y="27"/>
                  <a:pt x="20" y="36"/>
                </a:cubicBezTo>
                <a:cubicBezTo>
                  <a:pt x="18" y="36"/>
                  <a:pt x="18" y="36"/>
                  <a:pt x="18" y="36"/>
                </a:cubicBezTo>
                <a:cubicBezTo>
                  <a:pt x="16" y="36"/>
                  <a:pt x="14" y="37"/>
                  <a:pt x="14" y="40"/>
                </a:cubicBezTo>
                <a:cubicBezTo>
                  <a:pt x="14" y="49"/>
                  <a:pt x="14" y="49"/>
                  <a:pt x="14" y="49"/>
                </a:cubicBezTo>
                <a:cubicBezTo>
                  <a:pt x="14" y="51"/>
                  <a:pt x="16" y="53"/>
                  <a:pt x="18" y="53"/>
                </a:cubicBezTo>
                <a:cubicBezTo>
                  <a:pt x="19" y="53"/>
                  <a:pt x="19" y="53"/>
                  <a:pt x="19" y="53"/>
                </a:cubicBezTo>
                <a:cubicBezTo>
                  <a:pt x="27" y="70"/>
                  <a:pt x="28" y="88"/>
                  <a:pt x="21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9"/>
                  <a:pt x="0" y="114"/>
                </a:cubicBezTo>
                <a:cubicBezTo>
                  <a:pt x="0" y="126"/>
                  <a:pt x="0" y="126"/>
                  <a:pt x="0" y="126"/>
                </a:cubicBezTo>
                <a:cubicBezTo>
                  <a:pt x="82" y="126"/>
                  <a:pt x="82" y="126"/>
                  <a:pt x="82" y="126"/>
                </a:cubicBezTo>
                <a:cubicBezTo>
                  <a:pt x="82" y="114"/>
                  <a:pt x="82" y="114"/>
                  <a:pt x="82" y="114"/>
                </a:cubicBezTo>
                <a:cubicBezTo>
                  <a:pt x="82" y="109"/>
                  <a:pt x="79" y="105"/>
                  <a:pt x="76" y="10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946474" y="2065312"/>
            <a:ext cx="644652" cy="611315"/>
          </a:xfrm>
          <a:custGeom>
            <a:rect l="l" t="t" r="r" b="b"/>
            <a:pathLst>
              <a:path w="171" h="162">
                <a:moveTo>
                  <a:pt x="170" y="61"/>
                </a:moveTo>
                <a:cubicBezTo>
                  <a:pt x="169" y="58"/>
                  <a:pt x="166" y="56"/>
                  <a:pt x="163" y="55"/>
                </a:cubicBezTo>
                <a:cubicBezTo>
                  <a:pt x="115" y="48"/>
                  <a:pt x="115" y="48"/>
                  <a:pt x="115" y="48"/>
                </a:cubicBezTo>
                <a:cubicBezTo>
                  <a:pt x="93" y="5"/>
                  <a:pt x="93" y="5"/>
                  <a:pt x="93" y="5"/>
                </a:cubicBezTo>
                <a:cubicBezTo>
                  <a:pt x="92" y="2"/>
                  <a:pt x="89" y="0"/>
                  <a:pt x="86" y="0"/>
                </a:cubicBezTo>
                <a:cubicBezTo>
                  <a:pt x="82" y="0"/>
                  <a:pt x="79" y="2"/>
                  <a:pt x="78" y="5"/>
                </a:cubicBezTo>
                <a:cubicBezTo>
                  <a:pt x="56" y="48"/>
                  <a:pt x="56" y="48"/>
                  <a:pt x="56" y="48"/>
                </a:cubicBezTo>
                <a:cubicBezTo>
                  <a:pt x="8" y="55"/>
                  <a:pt x="8" y="55"/>
                  <a:pt x="8" y="55"/>
                </a:cubicBezTo>
                <a:cubicBezTo>
                  <a:pt x="5" y="56"/>
                  <a:pt x="3" y="58"/>
                  <a:pt x="1" y="61"/>
                </a:cubicBezTo>
                <a:cubicBezTo>
                  <a:pt x="0" y="64"/>
                  <a:pt x="1" y="68"/>
                  <a:pt x="4" y="70"/>
                </a:cubicBezTo>
                <a:cubicBezTo>
                  <a:pt x="38" y="104"/>
                  <a:pt x="38" y="104"/>
                  <a:pt x="38" y="104"/>
                </a:cubicBezTo>
                <a:cubicBezTo>
                  <a:pt x="30" y="151"/>
                  <a:pt x="30" y="151"/>
                  <a:pt x="30" y="151"/>
                </a:cubicBezTo>
                <a:cubicBezTo>
                  <a:pt x="30" y="155"/>
                  <a:pt x="31" y="158"/>
                  <a:pt x="34" y="160"/>
                </a:cubicBezTo>
                <a:cubicBezTo>
                  <a:pt x="36" y="162"/>
                  <a:pt x="40" y="162"/>
                  <a:pt x="43" y="161"/>
                </a:cubicBezTo>
                <a:cubicBezTo>
                  <a:pt x="86" y="138"/>
                  <a:pt x="86" y="138"/>
                  <a:pt x="86" y="138"/>
                </a:cubicBezTo>
                <a:cubicBezTo>
                  <a:pt x="129" y="160"/>
                  <a:pt x="129" y="160"/>
                  <a:pt x="129" y="160"/>
                </a:cubicBezTo>
                <a:cubicBezTo>
                  <a:pt x="130" y="161"/>
                  <a:pt x="131" y="161"/>
                  <a:pt x="133" y="161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7" y="161"/>
                  <a:pt x="141" y="158"/>
                  <a:pt x="141" y="153"/>
                </a:cubicBezTo>
                <a:cubicBezTo>
                  <a:pt x="141" y="152"/>
                  <a:pt x="141" y="152"/>
                  <a:pt x="141" y="151"/>
                </a:cubicBezTo>
                <a:cubicBezTo>
                  <a:pt x="133" y="104"/>
                  <a:pt x="133" y="104"/>
                  <a:pt x="133" y="104"/>
                </a:cubicBezTo>
                <a:cubicBezTo>
                  <a:pt x="168" y="70"/>
                  <a:pt x="168" y="70"/>
                  <a:pt x="168" y="70"/>
                </a:cubicBezTo>
                <a:cubicBezTo>
                  <a:pt x="170" y="68"/>
                  <a:pt x="171" y="64"/>
                  <a:pt x="170" y="61"/>
                </a:cubicBezTo>
                <a:close/>
                <a:moveTo>
                  <a:pt x="118" y="94"/>
                </a:moveTo>
                <a:cubicBezTo>
                  <a:pt x="116" y="96"/>
                  <a:pt x="115" y="99"/>
                  <a:pt x="115" y="102"/>
                </a:cubicBezTo>
                <a:cubicBezTo>
                  <a:pt x="121" y="137"/>
                  <a:pt x="121" y="137"/>
                  <a:pt x="121" y="137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87" y="119"/>
                  <a:pt x="84" y="119"/>
                  <a:pt x="82" y="121"/>
                </a:cubicBezTo>
                <a:cubicBezTo>
                  <a:pt x="50" y="137"/>
                  <a:pt x="50" y="137"/>
                  <a:pt x="50" y="137"/>
                </a:cubicBezTo>
                <a:cubicBezTo>
                  <a:pt x="56" y="102"/>
                  <a:pt x="56" y="102"/>
                  <a:pt x="56" y="102"/>
                </a:cubicBezTo>
                <a:cubicBezTo>
                  <a:pt x="57" y="99"/>
                  <a:pt x="56" y="96"/>
                  <a:pt x="54" y="94"/>
                </a:cubicBezTo>
                <a:cubicBezTo>
                  <a:pt x="28" y="70"/>
                  <a:pt x="28" y="70"/>
                  <a:pt x="28" y="70"/>
                </a:cubicBezTo>
                <a:cubicBezTo>
                  <a:pt x="63" y="65"/>
                  <a:pt x="63" y="65"/>
                  <a:pt x="63" y="65"/>
                </a:cubicBezTo>
                <a:cubicBezTo>
                  <a:pt x="66" y="64"/>
                  <a:pt x="69" y="62"/>
                  <a:pt x="70" y="60"/>
                </a:cubicBezTo>
                <a:cubicBezTo>
                  <a:pt x="86" y="28"/>
                  <a:pt x="86" y="28"/>
                  <a:pt x="86" y="28"/>
                </a:cubicBezTo>
                <a:cubicBezTo>
                  <a:pt x="101" y="60"/>
                  <a:pt x="101" y="60"/>
                  <a:pt x="101" y="60"/>
                </a:cubicBezTo>
                <a:cubicBezTo>
                  <a:pt x="103" y="62"/>
                  <a:pt x="105" y="64"/>
                  <a:pt x="108" y="65"/>
                </a:cubicBezTo>
                <a:cubicBezTo>
                  <a:pt x="143" y="70"/>
                  <a:pt x="143" y="70"/>
                  <a:pt x="143" y="70"/>
                </a:cubicBezTo>
                <a:lnTo>
                  <a:pt x="118" y="9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2265228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7" name="AutoShape 7"/>
          <p:cNvSpPr/>
          <p:nvPr/>
        </p:nvSpPr>
        <p:spPr>
          <a:xfrm>
            <a:off x="1578619" y="3909161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22241" y="4596270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培训课程紧凑，需要合理安排时间，平衡工作与学习。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03191" y="4139070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时间安排紧张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927679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017309" y="1776323"/>
            <a:ext cx="1597342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020453" y="1776323"/>
            <a:ext cx="1597342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95286" y="2108174"/>
            <a:ext cx="452533" cy="131826"/>
          </a:xfrm>
          <a:custGeom>
            <a:rect l="l" t="t" r="r" b="b"/>
            <a:pathLst>
              <a:path w="120" h="35">
                <a:moveTo>
                  <a:pt x="60" y="35"/>
                </a:moveTo>
                <a:cubicBezTo>
                  <a:pt x="91" y="35"/>
                  <a:pt x="116" y="28"/>
                  <a:pt x="119" y="19"/>
                </a:cubicBezTo>
                <a:cubicBezTo>
                  <a:pt x="120" y="19"/>
                  <a:pt x="120" y="18"/>
                  <a:pt x="120" y="18"/>
                </a:cubicBezTo>
                <a:cubicBezTo>
                  <a:pt x="120" y="8"/>
                  <a:pt x="93" y="0"/>
                  <a:pt x="60" y="0"/>
                </a:cubicBezTo>
                <a:cubicBezTo>
                  <a:pt x="27" y="0"/>
                  <a:pt x="0" y="8"/>
                  <a:pt x="0" y="18"/>
                </a:cubicBezTo>
                <a:cubicBezTo>
                  <a:pt x="0" y="18"/>
                  <a:pt x="0" y="19"/>
                  <a:pt x="1" y="19"/>
                </a:cubicBezTo>
                <a:cubicBezTo>
                  <a:pt x="4" y="28"/>
                  <a:pt x="29" y="35"/>
                  <a:pt x="60" y="35"/>
                </a:cubicBezTo>
                <a:close/>
                <a:moveTo>
                  <a:pt x="10" y="15"/>
                </a:moveTo>
                <a:cubicBezTo>
                  <a:pt x="13" y="14"/>
                  <a:pt x="17" y="12"/>
                  <a:pt x="22" y="11"/>
                </a:cubicBezTo>
                <a:cubicBezTo>
                  <a:pt x="33" y="9"/>
                  <a:pt x="46" y="7"/>
                  <a:pt x="60" y="7"/>
                </a:cubicBezTo>
                <a:cubicBezTo>
                  <a:pt x="74" y="7"/>
                  <a:pt x="87" y="9"/>
                  <a:pt x="98" y="11"/>
                </a:cubicBezTo>
                <a:cubicBezTo>
                  <a:pt x="102" y="12"/>
                  <a:pt x="106" y="14"/>
                  <a:pt x="109" y="15"/>
                </a:cubicBezTo>
                <a:cubicBezTo>
                  <a:pt x="111" y="16"/>
                  <a:pt x="112" y="17"/>
                  <a:pt x="113" y="18"/>
                </a:cubicBezTo>
                <a:cubicBezTo>
                  <a:pt x="112" y="18"/>
                  <a:pt x="111" y="19"/>
                  <a:pt x="109" y="20"/>
                </a:cubicBezTo>
                <a:cubicBezTo>
                  <a:pt x="106" y="22"/>
                  <a:pt x="102" y="23"/>
                  <a:pt x="98" y="24"/>
                </a:cubicBezTo>
                <a:cubicBezTo>
                  <a:pt x="87" y="27"/>
                  <a:pt x="74" y="28"/>
                  <a:pt x="60" y="28"/>
                </a:cubicBezTo>
                <a:cubicBezTo>
                  <a:pt x="46" y="28"/>
                  <a:pt x="33" y="27"/>
                  <a:pt x="22" y="24"/>
                </a:cubicBezTo>
                <a:cubicBezTo>
                  <a:pt x="17" y="23"/>
                  <a:pt x="13" y="22"/>
                  <a:pt x="10" y="20"/>
                </a:cubicBezTo>
                <a:cubicBezTo>
                  <a:pt x="9" y="19"/>
                  <a:pt x="8" y="18"/>
                  <a:pt x="7" y="18"/>
                </a:cubicBezTo>
                <a:cubicBezTo>
                  <a:pt x="8" y="17"/>
                  <a:pt x="9" y="16"/>
                  <a:pt x="10" y="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444410" y="2203520"/>
            <a:ext cx="751046" cy="898779"/>
          </a:xfrm>
          <a:custGeom>
            <a:rect l="l" t="t" r="r" b="b"/>
            <a:pathLst>
              <a:path w="199" h="238">
                <a:moveTo>
                  <a:pt x="198" y="11"/>
                </a:moveTo>
                <a:cubicBezTo>
                  <a:pt x="198" y="8"/>
                  <a:pt x="194" y="5"/>
                  <a:pt x="191" y="5"/>
                </a:cubicBezTo>
                <a:cubicBezTo>
                  <a:pt x="160" y="5"/>
                  <a:pt x="160" y="5"/>
                  <a:pt x="160" y="5"/>
                </a:cubicBezTo>
                <a:cubicBezTo>
                  <a:pt x="160" y="3"/>
                  <a:pt x="160" y="1"/>
                  <a:pt x="160" y="0"/>
                </a:cubicBezTo>
                <a:cubicBezTo>
                  <a:pt x="156" y="3"/>
                  <a:pt x="150" y="6"/>
                  <a:pt x="141" y="9"/>
                </a:cubicBezTo>
                <a:cubicBezTo>
                  <a:pt x="130" y="12"/>
                  <a:pt x="115" y="14"/>
                  <a:pt x="100" y="14"/>
                </a:cubicBezTo>
                <a:cubicBezTo>
                  <a:pt x="85" y="14"/>
                  <a:pt x="70" y="12"/>
                  <a:pt x="59" y="9"/>
                </a:cubicBezTo>
                <a:cubicBezTo>
                  <a:pt x="50" y="6"/>
                  <a:pt x="44" y="3"/>
                  <a:pt x="40" y="0"/>
                </a:cubicBezTo>
                <a:cubicBezTo>
                  <a:pt x="40" y="1"/>
                  <a:pt x="40" y="3"/>
                  <a:pt x="40" y="5"/>
                </a:cubicBezTo>
                <a:cubicBezTo>
                  <a:pt x="8" y="5"/>
                  <a:pt x="8" y="5"/>
                  <a:pt x="8" y="5"/>
                </a:cubicBezTo>
                <a:cubicBezTo>
                  <a:pt x="4" y="5"/>
                  <a:pt x="1" y="8"/>
                  <a:pt x="1" y="11"/>
                </a:cubicBezTo>
                <a:cubicBezTo>
                  <a:pt x="1" y="12"/>
                  <a:pt x="0" y="23"/>
                  <a:pt x="1" y="38"/>
                </a:cubicBezTo>
                <a:cubicBezTo>
                  <a:pt x="3" y="47"/>
                  <a:pt x="4" y="55"/>
                  <a:pt x="7" y="62"/>
                </a:cubicBezTo>
                <a:cubicBezTo>
                  <a:pt x="10" y="71"/>
                  <a:pt x="15" y="79"/>
                  <a:pt x="20" y="85"/>
                </a:cubicBezTo>
                <a:cubicBezTo>
                  <a:pt x="30" y="96"/>
                  <a:pt x="43" y="102"/>
                  <a:pt x="60" y="102"/>
                </a:cubicBezTo>
                <a:cubicBezTo>
                  <a:pt x="67" y="113"/>
                  <a:pt x="77" y="122"/>
                  <a:pt x="90" y="125"/>
                </a:cubicBezTo>
                <a:cubicBezTo>
                  <a:pt x="91" y="133"/>
                  <a:pt x="91" y="142"/>
                  <a:pt x="90" y="150"/>
                </a:cubicBezTo>
                <a:cubicBezTo>
                  <a:pt x="68" y="150"/>
                  <a:pt x="68" y="150"/>
                  <a:pt x="68" y="150"/>
                </a:cubicBezTo>
                <a:cubicBezTo>
                  <a:pt x="63" y="150"/>
                  <a:pt x="60" y="154"/>
                  <a:pt x="59" y="158"/>
                </a:cubicBezTo>
                <a:cubicBezTo>
                  <a:pt x="58" y="159"/>
                  <a:pt x="57" y="160"/>
                  <a:pt x="56" y="161"/>
                </a:cubicBezTo>
                <a:cubicBezTo>
                  <a:pt x="49" y="161"/>
                  <a:pt x="49" y="161"/>
                  <a:pt x="49" y="161"/>
                </a:cubicBezTo>
                <a:cubicBezTo>
                  <a:pt x="45" y="161"/>
                  <a:pt x="41" y="165"/>
                  <a:pt x="41" y="169"/>
                </a:cubicBezTo>
                <a:cubicBezTo>
                  <a:pt x="41" y="230"/>
                  <a:pt x="41" y="230"/>
                  <a:pt x="41" y="230"/>
                </a:cubicBezTo>
                <a:cubicBezTo>
                  <a:pt x="41" y="234"/>
                  <a:pt x="45" y="238"/>
                  <a:pt x="49" y="238"/>
                </a:cubicBezTo>
                <a:cubicBezTo>
                  <a:pt x="149" y="238"/>
                  <a:pt x="149" y="238"/>
                  <a:pt x="149" y="238"/>
                </a:cubicBezTo>
                <a:cubicBezTo>
                  <a:pt x="154" y="238"/>
                  <a:pt x="157" y="234"/>
                  <a:pt x="157" y="230"/>
                </a:cubicBezTo>
                <a:cubicBezTo>
                  <a:pt x="157" y="169"/>
                  <a:pt x="157" y="169"/>
                  <a:pt x="157" y="169"/>
                </a:cubicBezTo>
                <a:cubicBezTo>
                  <a:pt x="157" y="165"/>
                  <a:pt x="154" y="161"/>
                  <a:pt x="149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1" y="159"/>
                  <a:pt x="139" y="158"/>
                </a:cubicBezTo>
                <a:cubicBezTo>
                  <a:pt x="138" y="154"/>
                  <a:pt x="135" y="150"/>
                  <a:pt x="131" y="150"/>
                </a:cubicBezTo>
                <a:cubicBezTo>
                  <a:pt x="110" y="150"/>
                  <a:pt x="110" y="150"/>
                  <a:pt x="110" y="150"/>
                </a:cubicBezTo>
                <a:cubicBezTo>
                  <a:pt x="109" y="142"/>
                  <a:pt x="109" y="133"/>
                  <a:pt x="110" y="125"/>
                </a:cubicBezTo>
                <a:cubicBezTo>
                  <a:pt x="123" y="122"/>
                  <a:pt x="133" y="113"/>
                  <a:pt x="140" y="102"/>
                </a:cubicBezTo>
                <a:cubicBezTo>
                  <a:pt x="156" y="101"/>
                  <a:pt x="169" y="96"/>
                  <a:pt x="178" y="85"/>
                </a:cubicBezTo>
                <a:cubicBezTo>
                  <a:pt x="184" y="79"/>
                  <a:pt x="189" y="71"/>
                  <a:pt x="192" y="62"/>
                </a:cubicBezTo>
                <a:cubicBezTo>
                  <a:pt x="194" y="55"/>
                  <a:pt x="196" y="47"/>
                  <a:pt x="197" y="38"/>
                </a:cubicBezTo>
                <a:cubicBezTo>
                  <a:pt x="199" y="23"/>
                  <a:pt x="198" y="12"/>
                  <a:pt x="198" y="11"/>
                </a:cubicBezTo>
                <a:close/>
                <a:moveTo>
                  <a:pt x="43" y="84"/>
                </a:moveTo>
                <a:cubicBezTo>
                  <a:pt x="38" y="82"/>
                  <a:pt x="34" y="79"/>
                  <a:pt x="31" y="76"/>
                </a:cubicBezTo>
                <a:cubicBezTo>
                  <a:pt x="16" y="60"/>
                  <a:pt x="15" y="32"/>
                  <a:pt x="15" y="19"/>
                </a:cubicBezTo>
                <a:cubicBezTo>
                  <a:pt x="40" y="19"/>
                  <a:pt x="40" y="19"/>
                  <a:pt x="40" y="19"/>
                </a:cubicBezTo>
                <a:cubicBezTo>
                  <a:pt x="41" y="39"/>
                  <a:pt x="44" y="65"/>
                  <a:pt x="52" y="87"/>
                </a:cubicBezTo>
                <a:cubicBezTo>
                  <a:pt x="49" y="86"/>
                  <a:pt x="46" y="85"/>
                  <a:pt x="43" y="84"/>
                </a:cubicBezTo>
                <a:close/>
                <a:moveTo>
                  <a:pt x="135" y="177"/>
                </a:moveTo>
                <a:cubicBezTo>
                  <a:pt x="135" y="219"/>
                  <a:pt x="135" y="219"/>
                  <a:pt x="135" y="219"/>
                </a:cubicBezTo>
                <a:cubicBezTo>
                  <a:pt x="64" y="219"/>
                  <a:pt x="64" y="219"/>
                  <a:pt x="64" y="219"/>
                </a:cubicBezTo>
                <a:cubicBezTo>
                  <a:pt x="64" y="177"/>
                  <a:pt x="64" y="177"/>
                  <a:pt x="64" y="177"/>
                </a:cubicBezTo>
                <a:lnTo>
                  <a:pt x="135" y="177"/>
                </a:lnTo>
                <a:close/>
                <a:moveTo>
                  <a:pt x="168" y="76"/>
                </a:moveTo>
                <a:cubicBezTo>
                  <a:pt x="164" y="79"/>
                  <a:pt x="160" y="82"/>
                  <a:pt x="156" y="84"/>
                </a:cubicBezTo>
                <a:cubicBezTo>
                  <a:pt x="153" y="85"/>
                  <a:pt x="151" y="86"/>
                  <a:pt x="148" y="87"/>
                </a:cubicBezTo>
                <a:cubicBezTo>
                  <a:pt x="156" y="65"/>
                  <a:pt x="159" y="39"/>
                  <a:pt x="159" y="19"/>
                </a:cubicBezTo>
                <a:cubicBezTo>
                  <a:pt x="184" y="19"/>
                  <a:pt x="184" y="19"/>
                  <a:pt x="184" y="19"/>
                </a:cubicBezTo>
                <a:cubicBezTo>
                  <a:pt x="184" y="32"/>
                  <a:pt x="182" y="60"/>
                  <a:pt x="168" y="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H="1">
            <a:off x="4819076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16" name="AutoShape 16"/>
          <p:cNvSpPr/>
          <p:nvPr/>
        </p:nvSpPr>
        <p:spPr>
          <a:xfrm>
            <a:off x="4149897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776089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改变传统的教学模式，适应新的教学方法需要时间和努力。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757039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适应新教学方法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6481526" y="1677073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84968" y="1776323"/>
            <a:ext cx="1597342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584968" y="1776323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121607" y="2124081"/>
            <a:ext cx="520827" cy="150876"/>
          </a:xfrm>
          <a:custGeom>
            <a:rect l="l" t="t" r="r" b="b"/>
            <a:pathLst>
              <a:path w="138" h="40">
                <a:moveTo>
                  <a:pt x="69" y="40"/>
                </a:moveTo>
                <a:cubicBezTo>
                  <a:pt x="105" y="40"/>
                  <a:pt x="134" y="32"/>
                  <a:pt x="138" y="22"/>
                </a:cubicBezTo>
                <a:cubicBezTo>
                  <a:pt x="138" y="21"/>
                  <a:pt x="138" y="21"/>
                  <a:pt x="138" y="20"/>
                </a:cubicBezTo>
                <a:cubicBezTo>
                  <a:pt x="138" y="9"/>
                  <a:pt x="107" y="0"/>
                  <a:pt x="69" y="0"/>
                </a:cubicBezTo>
                <a:cubicBezTo>
                  <a:pt x="31" y="0"/>
                  <a:pt x="0" y="9"/>
                  <a:pt x="0" y="20"/>
                </a:cubicBezTo>
                <a:cubicBezTo>
                  <a:pt x="0" y="21"/>
                  <a:pt x="0" y="21"/>
                  <a:pt x="1" y="22"/>
                </a:cubicBezTo>
                <a:cubicBezTo>
                  <a:pt x="4" y="32"/>
                  <a:pt x="33" y="40"/>
                  <a:pt x="69" y="40"/>
                </a:cubicBezTo>
                <a:close/>
                <a:moveTo>
                  <a:pt x="12" y="17"/>
                </a:moveTo>
                <a:cubicBezTo>
                  <a:pt x="15" y="16"/>
                  <a:pt x="20" y="14"/>
                  <a:pt x="26" y="13"/>
                </a:cubicBezTo>
                <a:cubicBezTo>
                  <a:pt x="38" y="9"/>
                  <a:pt x="53" y="8"/>
                  <a:pt x="69" y="8"/>
                </a:cubicBezTo>
                <a:cubicBezTo>
                  <a:pt x="85" y="8"/>
                  <a:pt x="101" y="9"/>
                  <a:pt x="113" y="13"/>
                </a:cubicBezTo>
                <a:cubicBezTo>
                  <a:pt x="118" y="14"/>
                  <a:pt x="123" y="16"/>
                  <a:pt x="126" y="17"/>
                </a:cubicBezTo>
                <a:cubicBezTo>
                  <a:pt x="128" y="19"/>
                  <a:pt x="130" y="19"/>
                  <a:pt x="130" y="20"/>
                </a:cubicBezTo>
                <a:cubicBezTo>
                  <a:pt x="130" y="21"/>
                  <a:pt x="128" y="22"/>
                  <a:pt x="126" y="23"/>
                </a:cubicBezTo>
                <a:cubicBezTo>
                  <a:pt x="123" y="25"/>
                  <a:pt x="118" y="26"/>
                  <a:pt x="113" y="28"/>
                </a:cubicBezTo>
                <a:cubicBezTo>
                  <a:pt x="101" y="31"/>
                  <a:pt x="85" y="32"/>
                  <a:pt x="69" y="32"/>
                </a:cubicBezTo>
                <a:cubicBezTo>
                  <a:pt x="53" y="32"/>
                  <a:pt x="38" y="31"/>
                  <a:pt x="26" y="28"/>
                </a:cubicBezTo>
                <a:cubicBezTo>
                  <a:pt x="20" y="26"/>
                  <a:pt x="15" y="25"/>
                  <a:pt x="12" y="23"/>
                </a:cubicBezTo>
                <a:cubicBezTo>
                  <a:pt x="10" y="22"/>
                  <a:pt x="9" y="21"/>
                  <a:pt x="8" y="20"/>
                </a:cubicBezTo>
                <a:cubicBezTo>
                  <a:pt x="9" y="19"/>
                  <a:pt x="10" y="19"/>
                  <a:pt x="12" y="1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905675" y="2228856"/>
            <a:ext cx="951071" cy="797147"/>
          </a:xfrm>
          <a:custGeom>
            <a:rect l="l" t="t" r="r" b="b"/>
            <a:pathLst>
              <a:path w="251" h="211">
                <a:moveTo>
                  <a:pt x="250" y="19"/>
                </a:moveTo>
                <a:cubicBezTo>
                  <a:pt x="248" y="16"/>
                  <a:pt x="245" y="11"/>
                  <a:pt x="236" y="8"/>
                </a:cubicBezTo>
                <a:cubicBezTo>
                  <a:pt x="231" y="6"/>
                  <a:pt x="226" y="6"/>
                  <a:pt x="220" y="6"/>
                </a:cubicBezTo>
                <a:cubicBezTo>
                  <a:pt x="220" y="6"/>
                  <a:pt x="220" y="6"/>
                  <a:pt x="220" y="6"/>
                </a:cubicBezTo>
                <a:cubicBezTo>
                  <a:pt x="209" y="6"/>
                  <a:pt x="200" y="8"/>
                  <a:pt x="195" y="13"/>
                </a:cubicBezTo>
                <a:cubicBezTo>
                  <a:pt x="195" y="8"/>
                  <a:pt x="195" y="3"/>
                  <a:pt x="195" y="0"/>
                </a:cubicBezTo>
                <a:cubicBezTo>
                  <a:pt x="191" y="4"/>
                  <a:pt x="184" y="8"/>
                  <a:pt x="173" y="11"/>
                </a:cubicBezTo>
                <a:cubicBezTo>
                  <a:pt x="160" y="14"/>
                  <a:pt x="144" y="16"/>
                  <a:pt x="126" y="16"/>
                </a:cubicBezTo>
                <a:cubicBezTo>
                  <a:pt x="109" y="16"/>
                  <a:pt x="92" y="14"/>
                  <a:pt x="79" y="11"/>
                </a:cubicBezTo>
                <a:cubicBezTo>
                  <a:pt x="69" y="8"/>
                  <a:pt x="61" y="4"/>
                  <a:pt x="57" y="0"/>
                </a:cubicBezTo>
                <a:cubicBezTo>
                  <a:pt x="57" y="3"/>
                  <a:pt x="57" y="8"/>
                  <a:pt x="57" y="13"/>
                </a:cubicBezTo>
                <a:cubicBezTo>
                  <a:pt x="52" y="8"/>
                  <a:pt x="44" y="6"/>
                  <a:pt x="32" y="6"/>
                </a:cubicBezTo>
                <a:cubicBezTo>
                  <a:pt x="32" y="6"/>
                  <a:pt x="32" y="6"/>
                  <a:pt x="32" y="6"/>
                </a:cubicBezTo>
                <a:cubicBezTo>
                  <a:pt x="26" y="6"/>
                  <a:pt x="21" y="6"/>
                  <a:pt x="16" y="8"/>
                </a:cubicBezTo>
                <a:cubicBezTo>
                  <a:pt x="8" y="11"/>
                  <a:pt x="4" y="16"/>
                  <a:pt x="2" y="20"/>
                </a:cubicBezTo>
                <a:cubicBezTo>
                  <a:pt x="0" y="24"/>
                  <a:pt x="0" y="28"/>
                  <a:pt x="1" y="32"/>
                </a:cubicBezTo>
                <a:cubicBezTo>
                  <a:pt x="2" y="36"/>
                  <a:pt x="5" y="39"/>
                  <a:pt x="7" y="42"/>
                </a:cubicBezTo>
                <a:cubicBezTo>
                  <a:pt x="12" y="47"/>
                  <a:pt x="18" y="50"/>
                  <a:pt x="23" y="53"/>
                </a:cubicBezTo>
                <a:cubicBezTo>
                  <a:pt x="33" y="58"/>
                  <a:pt x="41" y="64"/>
                  <a:pt x="48" y="71"/>
                </a:cubicBezTo>
                <a:cubicBezTo>
                  <a:pt x="54" y="78"/>
                  <a:pt x="58" y="86"/>
                  <a:pt x="58" y="91"/>
                </a:cubicBezTo>
                <a:cubicBezTo>
                  <a:pt x="57" y="92"/>
                  <a:pt x="57" y="94"/>
                  <a:pt x="53" y="96"/>
                </a:cubicBezTo>
                <a:cubicBezTo>
                  <a:pt x="52" y="96"/>
                  <a:pt x="50" y="97"/>
                  <a:pt x="46" y="97"/>
                </a:cubicBezTo>
                <a:cubicBezTo>
                  <a:pt x="44" y="98"/>
                  <a:pt x="43" y="98"/>
                  <a:pt x="42" y="98"/>
                </a:cubicBezTo>
                <a:cubicBezTo>
                  <a:pt x="41" y="97"/>
                  <a:pt x="41" y="96"/>
                  <a:pt x="40" y="95"/>
                </a:cubicBezTo>
                <a:cubicBezTo>
                  <a:pt x="37" y="92"/>
                  <a:pt x="32" y="93"/>
                  <a:pt x="30" y="96"/>
                </a:cubicBezTo>
                <a:cubicBezTo>
                  <a:pt x="29" y="98"/>
                  <a:pt x="28" y="99"/>
                  <a:pt x="28" y="101"/>
                </a:cubicBezTo>
                <a:cubicBezTo>
                  <a:pt x="28" y="104"/>
                  <a:pt x="28" y="106"/>
                  <a:pt x="30" y="108"/>
                </a:cubicBezTo>
                <a:cubicBezTo>
                  <a:pt x="32" y="110"/>
                  <a:pt x="36" y="112"/>
                  <a:pt x="42" y="112"/>
                </a:cubicBezTo>
                <a:cubicBezTo>
                  <a:pt x="43" y="112"/>
                  <a:pt x="45" y="112"/>
                  <a:pt x="46" y="111"/>
                </a:cubicBezTo>
                <a:cubicBezTo>
                  <a:pt x="50" y="111"/>
                  <a:pt x="56" y="110"/>
                  <a:pt x="59" y="109"/>
                </a:cubicBezTo>
                <a:cubicBezTo>
                  <a:pt x="65" y="106"/>
                  <a:pt x="69" y="101"/>
                  <a:pt x="70" y="98"/>
                </a:cubicBezTo>
                <a:cubicBezTo>
                  <a:pt x="78" y="120"/>
                  <a:pt x="91" y="138"/>
                  <a:pt x="112" y="144"/>
                </a:cubicBezTo>
                <a:cubicBezTo>
                  <a:pt x="113" y="147"/>
                  <a:pt x="116" y="174"/>
                  <a:pt x="108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0" y="184"/>
                  <a:pt x="86" y="188"/>
                  <a:pt x="86" y="194"/>
                </a:cubicBezTo>
                <a:cubicBezTo>
                  <a:pt x="86" y="194"/>
                  <a:pt x="86" y="194"/>
                  <a:pt x="86" y="194"/>
                </a:cubicBezTo>
                <a:cubicBezTo>
                  <a:pt x="80" y="194"/>
                  <a:pt x="75" y="199"/>
                  <a:pt x="75" y="204"/>
                </a:cubicBezTo>
                <a:cubicBezTo>
                  <a:pt x="75" y="211"/>
                  <a:pt x="75" y="211"/>
                  <a:pt x="75" y="211"/>
                </a:cubicBezTo>
                <a:cubicBezTo>
                  <a:pt x="177" y="211"/>
                  <a:pt x="177" y="211"/>
                  <a:pt x="177" y="211"/>
                </a:cubicBezTo>
                <a:cubicBezTo>
                  <a:pt x="177" y="204"/>
                  <a:pt x="177" y="204"/>
                  <a:pt x="177" y="204"/>
                </a:cubicBezTo>
                <a:cubicBezTo>
                  <a:pt x="177" y="199"/>
                  <a:pt x="173" y="195"/>
                  <a:pt x="167" y="194"/>
                </a:cubicBezTo>
                <a:cubicBezTo>
                  <a:pt x="167" y="194"/>
                  <a:pt x="167" y="194"/>
                  <a:pt x="167" y="194"/>
                </a:cubicBezTo>
                <a:cubicBezTo>
                  <a:pt x="167" y="188"/>
                  <a:pt x="162" y="184"/>
                  <a:pt x="157" y="184"/>
                </a:cubicBezTo>
                <a:cubicBezTo>
                  <a:pt x="144" y="184"/>
                  <a:pt x="144" y="184"/>
                  <a:pt x="144" y="184"/>
                </a:cubicBezTo>
                <a:cubicBezTo>
                  <a:pt x="136" y="174"/>
                  <a:pt x="140" y="147"/>
                  <a:pt x="140" y="144"/>
                </a:cubicBezTo>
                <a:cubicBezTo>
                  <a:pt x="161" y="138"/>
                  <a:pt x="174" y="120"/>
                  <a:pt x="182" y="98"/>
                </a:cubicBezTo>
                <a:cubicBezTo>
                  <a:pt x="184" y="101"/>
                  <a:pt x="187" y="106"/>
                  <a:pt x="193" y="109"/>
                </a:cubicBezTo>
                <a:cubicBezTo>
                  <a:pt x="196" y="110"/>
                  <a:pt x="203" y="111"/>
                  <a:pt x="206" y="111"/>
                </a:cubicBezTo>
                <a:cubicBezTo>
                  <a:pt x="208" y="112"/>
                  <a:pt x="209" y="112"/>
                  <a:pt x="210" y="112"/>
                </a:cubicBezTo>
                <a:cubicBezTo>
                  <a:pt x="216" y="112"/>
                  <a:pt x="220" y="110"/>
                  <a:pt x="222" y="108"/>
                </a:cubicBezTo>
                <a:cubicBezTo>
                  <a:pt x="224" y="106"/>
                  <a:pt x="225" y="104"/>
                  <a:pt x="224" y="101"/>
                </a:cubicBezTo>
                <a:cubicBezTo>
                  <a:pt x="224" y="99"/>
                  <a:pt x="223" y="98"/>
                  <a:pt x="222" y="96"/>
                </a:cubicBezTo>
                <a:cubicBezTo>
                  <a:pt x="220" y="93"/>
                  <a:pt x="216" y="92"/>
                  <a:pt x="213" y="95"/>
                </a:cubicBezTo>
                <a:cubicBezTo>
                  <a:pt x="212" y="96"/>
                  <a:pt x="211" y="97"/>
                  <a:pt x="210" y="98"/>
                </a:cubicBezTo>
                <a:cubicBezTo>
                  <a:pt x="209" y="98"/>
                  <a:pt x="208" y="98"/>
                  <a:pt x="206" y="97"/>
                </a:cubicBezTo>
                <a:cubicBezTo>
                  <a:pt x="203" y="97"/>
                  <a:pt x="200" y="96"/>
                  <a:pt x="199" y="96"/>
                </a:cubicBezTo>
                <a:cubicBezTo>
                  <a:pt x="196" y="94"/>
                  <a:pt x="195" y="92"/>
                  <a:pt x="195" y="91"/>
                </a:cubicBezTo>
                <a:cubicBezTo>
                  <a:pt x="194" y="86"/>
                  <a:pt x="198" y="78"/>
                  <a:pt x="205" y="71"/>
                </a:cubicBezTo>
                <a:cubicBezTo>
                  <a:pt x="212" y="64"/>
                  <a:pt x="219" y="58"/>
                  <a:pt x="229" y="53"/>
                </a:cubicBezTo>
                <a:cubicBezTo>
                  <a:pt x="234" y="50"/>
                  <a:pt x="240" y="47"/>
                  <a:pt x="245" y="42"/>
                </a:cubicBezTo>
                <a:cubicBezTo>
                  <a:pt x="248" y="39"/>
                  <a:pt x="250" y="36"/>
                  <a:pt x="251" y="32"/>
                </a:cubicBezTo>
                <a:cubicBezTo>
                  <a:pt x="252" y="28"/>
                  <a:pt x="252" y="24"/>
                  <a:pt x="250" y="19"/>
                </a:cubicBezTo>
                <a:close/>
                <a:moveTo>
                  <a:pt x="58" y="62"/>
                </a:moveTo>
                <a:cubicBezTo>
                  <a:pt x="50" y="53"/>
                  <a:pt x="41" y="46"/>
                  <a:pt x="29" y="40"/>
                </a:cubicBezTo>
                <a:cubicBezTo>
                  <a:pt x="26" y="38"/>
                  <a:pt x="21" y="35"/>
                  <a:pt x="17" y="32"/>
                </a:cubicBezTo>
                <a:cubicBezTo>
                  <a:pt x="14" y="28"/>
                  <a:pt x="15" y="26"/>
                  <a:pt x="15" y="25"/>
                </a:cubicBezTo>
                <a:cubicBezTo>
                  <a:pt x="17" y="21"/>
                  <a:pt x="25" y="19"/>
                  <a:pt x="32" y="19"/>
                </a:cubicBezTo>
                <a:cubicBezTo>
                  <a:pt x="32" y="19"/>
                  <a:pt x="32" y="19"/>
                  <a:pt x="32" y="19"/>
                </a:cubicBezTo>
                <a:cubicBezTo>
                  <a:pt x="40" y="19"/>
                  <a:pt x="46" y="21"/>
                  <a:pt x="48" y="24"/>
                </a:cubicBezTo>
                <a:cubicBezTo>
                  <a:pt x="49" y="25"/>
                  <a:pt x="49" y="27"/>
                  <a:pt x="49" y="27"/>
                </a:cubicBezTo>
                <a:cubicBezTo>
                  <a:pt x="48" y="31"/>
                  <a:pt x="50" y="35"/>
                  <a:pt x="53" y="36"/>
                </a:cubicBezTo>
                <a:cubicBezTo>
                  <a:pt x="55" y="37"/>
                  <a:pt x="57" y="36"/>
                  <a:pt x="58" y="36"/>
                </a:cubicBezTo>
                <a:cubicBezTo>
                  <a:pt x="59" y="45"/>
                  <a:pt x="60" y="56"/>
                  <a:pt x="62" y="67"/>
                </a:cubicBezTo>
                <a:cubicBezTo>
                  <a:pt x="61" y="65"/>
                  <a:pt x="59" y="63"/>
                  <a:pt x="58" y="62"/>
                </a:cubicBezTo>
                <a:close/>
                <a:moveTo>
                  <a:pt x="235" y="32"/>
                </a:moveTo>
                <a:cubicBezTo>
                  <a:pt x="232" y="35"/>
                  <a:pt x="227" y="38"/>
                  <a:pt x="223" y="40"/>
                </a:cubicBezTo>
                <a:cubicBezTo>
                  <a:pt x="211" y="46"/>
                  <a:pt x="203" y="53"/>
                  <a:pt x="194" y="62"/>
                </a:cubicBezTo>
                <a:cubicBezTo>
                  <a:pt x="193" y="63"/>
                  <a:pt x="192" y="65"/>
                  <a:pt x="190" y="66"/>
                </a:cubicBezTo>
                <a:cubicBezTo>
                  <a:pt x="192" y="56"/>
                  <a:pt x="193" y="45"/>
                  <a:pt x="194" y="36"/>
                </a:cubicBezTo>
                <a:cubicBezTo>
                  <a:pt x="196" y="36"/>
                  <a:pt x="197" y="37"/>
                  <a:pt x="199" y="36"/>
                </a:cubicBezTo>
                <a:cubicBezTo>
                  <a:pt x="203" y="35"/>
                  <a:pt x="205" y="31"/>
                  <a:pt x="203" y="27"/>
                </a:cubicBezTo>
                <a:cubicBezTo>
                  <a:pt x="203" y="27"/>
                  <a:pt x="203" y="25"/>
                  <a:pt x="204" y="24"/>
                </a:cubicBezTo>
                <a:cubicBezTo>
                  <a:pt x="206" y="21"/>
                  <a:pt x="212" y="19"/>
                  <a:pt x="220" y="19"/>
                </a:cubicBezTo>
                <a:cubicBezTo>
                  <a:pt x="220" y="19"/>
                  <a:pt x="220" y="19"/>
                  <a:pt x="220" y="19"/>
                </a:cubicBezTo>
                <a:cubicBezTo>
                  <a:pt x="227" y="19"/>
                  <a:pt x="235" y="21"/>
                  <a:pt x="237" y="25"/>
                </a:cubicBezTo>
                <a:cubicBezTo>
                  <a:pt x="238" y="26"/>
                  <a:pt x="239" y="28"/>
                  <a:pt x="235" y="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 flipH="1">
            <a:off x="7372924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25" name="AutoShape 25"/>
          <p:cNvSpPr/>
          <p:nvPr/>
        </p:nvSpPr>
        <p:spPr>
          <a:xfrm>
            <a:off x="6700601" y="3920210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6329936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部分学校实验设备不足，影响实验教学的效果。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10886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实验设备不足</a:t>
            </a:r>
          </a:p>
        </p:txBody>
      </p:sp>
      <p:sp>
        <p:nvSpPr>
          <p:cNvPr id="28" name="AutoShape 28"/>
          <p:cNvSpPr/>
          <p:nvPr/>
        </p:nvSpPr>
        <p:spPr>
          <a:xfrm>
            <a:off x="9035375" y="1691360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129576" y="1776323"/>
            <a:ext cx="1598867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129576" y="1779562"/>
            <a:ext cx="1598867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598016" y="2143131"/>
            <a:ext cx="657320" cy="516065"/>
          </a:xfrm>
          <a:custGeom>
            <a:rect l="l" t="t" r="r" b="b"/>
            <a:pathLst>
              <a:path w="174" h="137">
                <a:moveTo>
                  <a:pt x="16" y="137"/>
                </a:moveTo>
                <a:cubicBezTo>
                  <a:pt x="18" y="134"/>
                  <a:pt x="20" y="133"/>
                  <a:pt x="24" y="133"/>
                </a:cubicBezTo>
                <a:cubicBezTo>
                  <a:pt x="28" y="133"/>
                  <a:pt x="28" y="133"/>
                  <a:pt x="28" y="133"/>
                </a:cubicBezTo>
                <a:cubicBezTo>
                  <a:pt x="18" y="120"/>
                  <a:pt x="12" y="104"/>
                  <a:pt x="12" y="87"/>
                </a:cubicBezTo>
                <a:cubicBezTo>
                  <a:pt x="12" y="67"/>
                  <a:pt x="20" y="48"/>
                  <a:pt x="34" y="34"/>
                </a:cubicBezTo>
                <a:cubicBezTo>
                  <a:pt x="48" y="20"/>
                  <a:pt x="67" y="12"/>
                  <a:pt x="87" y="12"/>
                </a:cubicBezTo>
                <a:cubicBezTo>
                  <a:pt x="107" y="12"/>
                  <a:pt x="126" y="20"/>
                  <a:pt x="140" y="34"/>
                </a:cubicBezTo>
                <a:cubicBezTo>
                  <a:pt x="154" y="48"/>
                  <a:pt x="162" y="67"/>
                  <a:pt x="162" y="87"/>
                </a:cubicBezTo>
                <a:cubicBezTo>
                  <a:pt x="162" y="104"/>
                  <a:pt x="157" y="120"/>
                  <a:pt x="146" y="133"/>
                </a:cubicBezTo>
                <a:cubicBezTo>
                  <a:pt x="151" y="133"/>
                  <a:pt x="151" y="133"/>
                  <a:pt x="151" y="133"/>
                </a:cubicBezTo>
                <a:cubicBezTo>
                  <a:pt x="154" y="133"/>
                  <a:pt x="157" y="134"/>
                  <a:pt x="159" y="137"/>
                </a:cubicBezTo>
                <a:cubicBezTo>
                  <a:pt x="162" y="132"/>
                  <a:pt x="165" y="126"/>
                  <a:pt x="168" y="121"/>
                </a:cubicBezTo>
                <a:cubicBezTo>
                  <a:pt x="172" y="110"/>
                  <a:pt x="174" y="99"/>
                  <a:pt x="174" y="87"/>
                </a:cubicBezTo>
                <a:cubicBezTo>
                  <a:pt x="174" y="75"/>
                  <a:pt x="172" y="64"/>
                  <a:pt x="168" y="53"/>
                </a:cubicBezTo>
                <a:cubicBezTo>
                  <a:pt x="163" y="42"/>
                  <a:pt x="157" y="33"/>
                  <a:pt x="149" y="25"/>
                </a:cubicBezTo>
                <a:cubicBezTo>
                  <a:pt x="141" y="17"/>
                  <a:pt x="132" y="11"/>
                  <a:pt x="121" y="6"/>
                </a:cubicBezTo>
                <a:cubicBezTo>
                  <a:pt x="110" y="2"/>
                  <a:pt x="99" y="0"/>
                  <a:pt x="87" y="0"/>
                </a:cubicBezTo>
                <a:cubicBezTo>
                  <a:pt x="75" y="0"/>
                  <a:pt x="64" y="2"/>
                  <a:pt x="53" y="6"/>
                </a:cubicBezTo>
                <a:cubicBezTo>
                  <a:pt x="43" y="11"/>
                  <a:pt x="34" y="17"/>
                  <a:pt x="26" y="25"/>
                </a:cubicBezTo>
                <a:cubicBezTo>
                  <a:pt x="18" y="33"/>
                  <a:pt x="11" y="42"/>
                  <a:pt x="7" y="53"/>
                </a:cubicBezTo>
                <a:cubicBezTo>
                  <a:pt x="2" y="64"/>
                  <a:pt x="0" y="75"/>
                  <a:pt x="0" y="87"/>
                </a:cubicBezTo>
                <a:cubicBezTo>
                  <a:pt x="0" y="99"/>
                  <a:pt x="2" y="110"/>
                  <a:pt x="7" y="121"/>
                </a:cubicBezTo>
                <a:cubicBezTo>
                  <a:pt x="9" y="126"/>
                  <a:pt x="12" y="132"/>
                  <a:pt x="16" y="13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9666311" y="2209806"/>
            <a:ext cx="522351" cy="435102"/>
          </a:xfrm>
          <a:custGeom>
            <a:rect l="l" t="t" r="r" b="b"/>
            <a:pathLst>
              <a:path w="138" h="115">
                <a:moveTo>
                  <a:pt x="110" y="115"/>
                </a:moveTo>
                <a:cubicBezTo>
                  <a:pt x="121" y="115"/>
                  <a:pt x="121" y="115"/>
                  <a:pt x="121" y="115"/>
                </a:cubicBezTo>
                <a:cubicBezTo>
                  <a:pt x="132" y="102"/>
                  <a:pt x="138" y="86"/>
                  <a:pt x="138" y="69"/>
                </a:cubicBezTo>
                <a:cubicBezTo>
                  <a:pt x="138" y="50"/>
                  <a:pt x="131" y="33"/>
                  <a:pt x="118" y="20"/>
                </a:cubicBezTo>
                <a:cubicBezTo>
                  <a:pt x="105" y="7"/>
                  <a:pt x="88" y="0"/>
                  <a:pt x="69" y="0"/>
                </a:cubicBezTo>
                <a:cubicBezTo>
                  <a:pt x="51" y="0"/>
                  <a:pt x="33" y="7"/>
                  <a:pt x="20" y="20"/>
                </a:cubicBezTo>
                <a:cubicBezTo>
                  <a:pt x="7" y="33"/>
                  <a:pt x="0" y="50"/>
                  <a:pt x="0" y="69"/>
                </a:cubicBezTo>
                <a:cubicBezTo>
                  <a:pt x="0" y="86"/>
                  <a:pt x="6" y="102"/>
                  <a:pt x="18" y="115"/>
                </a:cubicBezTo>
                <a:cubicBezTo>
                  <a:pt x="28" y="115"/>
                  <a:pt x="28" y="115"/>
                  <a:pt x="28" y="115"/>
                </a:cubicBezTo>
                <a:cubicBezTo>
                  <a:pt x="27" y="114"/>
                  <a:pt x="26" y="113"/>
                  <a:pt x="26" y="112"/>
                </a:cubicBezTo>
                <a:cubicBezTo>
                  <a:pt x="14" y="101"/>
                  <a:pt x="8" y="85"/>
                  <a:pt x="8" y="69"/>
                </a:cubicBezTo>
                <a:cubicBezTo>
                  <a:pt x="8" y="52"/>
                  <a:pt x="14" y="37"/>
                  <a:pt x="26" y="25"/>
                </a:cubicBezTo>
                <a:cubicBezTo>
                  <a:pt x="37" y="14"/>
                  <a:pt x="53" y="7"/>
                  <a:pt x="69" y="7"/>
                </a:cubicBezTo>
                <a:cubicBezTo>
                  <a:pt x="86" y="7"/>
                  <a:pt x="101" y="14"/>
                  <a:pt x="113" y="25"/>
                </a:cubicBezTo>
                <a:cubicBezTo>
                  <a:pt x="124" y="37"/>
                  <a:pt x="131" y="52"/>
                  <a:pt x="131" y="69"/>
                </a:cubicBezTo>
                <a:cubicBezTo>
                  <a:pt x="131" y="85"/>
                  <a:pt x="124" y="101"/>
                  <a:pt x="113" y="112"/>
                </a:cubicBezTo>
                <a:cubicBezTo>
                  <a:pt x="112" y="113"/>
                  <a:pt x="111" y="114"/>
                  <a:pt x="110" y="1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431328" y="2656052"/>
            <a:ext cx="990790" cy="358902"/>
          </a:xfrm>
          <a:custGeom>
            <a:rect l="l" t="t" r="r" b="b"/>
            <a:pathLst>
              <a:path w="262" h="95">
                <a:moveTo>
                  <a:pt x="259" y="84"/>
                </a:moveTo>
                <a:cubicBezTo>
                  <a:pt x="224" y="59"/>
                  <a:pt x="224" y="59"/>
                  <a:pt x="224" y="59"/>
                </a:cubicBezTo>
                <a:cubicBezTo>
                  <a:pt x="259" y="35"/>
                  <a:pt x="259" y="35"/>
                  <a:pt x="259" y="35"/>
                </a:cubicBezTo>
                <a:cubicBezTo>
                  <a:pt x="261" y="33"/>
                  <a:pt x="262" y="30"/>
                  <a:pt x="261" y="28"/>
                </a:cubicBezTo>
                <a:cubicBezTo>
                  <a:pt x="261" y="25"/>
                  <a:pt x="258" y="23"/>
                  <a:pt x="256" y="23"/>
                </a:cubicBezTo>
                <a:cubicBezTo>
                  <a:pt x="201" y="23"/>
                  <a:pt x="201" y="23"/>
                  <a:pt x="201" y="23"/>
                </a:cubicBezTo>
                <a:cubicBezTo>
                  <a:pt x="201" y="6"/>
                  <a:pt x="201" y="6"/>
                  <a:pt x="201" y="6"/>
                </a:cubicBezTo>
                <a:cubicBezTo>
                  <a:pt x="201" y="3"/>
                  <a:pt x="198" y="0"/>
                  <a:pt x="195" y="0"/>
                </a:cubicBezTo>
                <a:cubicBezTo>
                  <a:pt x="68" y="0"/>
                  <a:pt x="68" y="0"/>
                  <a:pt x="68" y="0"/>
                </a:cubicBezTo>
                <a:cubicBezTo>
                  <a:pt x="64" y="0"/>
                  <a:pt x="62" y="3"/>
                  <a:pt x="62" y="6"/>
                </a:cubicBezTo>
                <a:cubicBezTo>
                  <a:pt x="62" y="23"/>
                  <a:pt x="62" y="23"/>
                  <a:pt x="62" y="23"/>
                </a:cubicBezTo>
                <a:cubicBezTo>
                  <a:pt x="7" y="23"/>
                  <a:pt x="7" y="23"/>
                  <a:pt x="7" y="23"/>
                </a:cubicBezTo>
                <a:cubicBezTo>
                  <a:pt x="4" y="23"/>
                  <a:pt x="2" y="25"/>
                  <a:pt x="1" y="28"/>
                </a:cubicBezTo>
                <a:cubicBezTo>
                  <a:pt x="0" y="30"/>
                  <a:pt x="1" y="33"/>
                  <a:pt x="3" y="35"/>
                </a:cubicBezTo>
                <a:cubicBezTo>
                  <a:pt x="39" y="59"/>
                  <a:pt x="39" y="59"/>
                  <a:pt x="39" y="59"/>
                </a:cubicBezTo>
                <a:cubicBezTo>
                  <a:pt x="4" y="84"/>
                  <a:pt x="4" y="84"/>
                  <a:pt x="4" y="84"/>
                </a:cubicBezTo>
                <a:cubicBezTo>
                  <a:pt x="2" y="85"/>
                  <a:pt x="1" y="88"/>
                  <a:pt x="1" y="91"/>
                </a:cubicBezTo>
                <a:cubicBezTo>
                  <a:pt x="2" y="93"/>
                  <a:pt x="5" y="95"/>
                  <a:pt x="7" y="95"/>
                </a:cubicBezTo>
                <a:cubicBezTo>
                  <a:pt x="84" y="95"/>
                  <a:pt x="84" y="95"/>
                  <a:pt x="84" y="95"/>
                </a:cubicBezTo>
                <a:cubicBezTo>
                  <a:pt x="87" y="95"/>
                  <a:pt x="90" y="92"/>
                  <a:pt x="90" y="89"/>
                </a:cubicBezTo>
                <a:cubicBezTo>
                  <a:pt x="90" y="72"/>
                  <a:pt x="90" y="72"/>
                  <a:pt x="90" y="72"/>
                </a:cubicBezTo>
                <a:cubicBezTo>
                  <a:pt x="172" y="72"/>
                  <a:pt x="172" y="72"/>
                  <a:pt x="172" y="72"/>
                </a:cubicBezTo>
                <a:cubicBezTo>
                  <a:pt x="172" y="89"/>
                  <a:pt x="172" y="89"/>
                  <a:pt x="172" y="89"/>
                </a:cubicBezTo>
                <a:cubicBezTo>
                  <a:pt x="172" y="92"/>
                  <a:pt x="175" y="95"/>
                  <a:pt x="179" y="95"/>
                </a:cubicBezTo>
                <a:cubicBezTo>
                  <a:pt x="255" y="95"/>
                  <a:pt x="255" y="95"/>
                  <a:pt x="255" y="95"/>
                </a:cubicBezTo>
                <a:cubicBezTo>
                  <a:pt x="258" y="95"/>
                  <a:pt x="260" y="93"/>
                  <a:pt x="261" y="91"/>
                </a:cubicBezTo>
                <a:cubicBezTo>
                  <a:pt x="262" y="88"/>
                  <a:pt x="261" y="85"/>
                  <a:pt x="259" y="84"/>
                </a:cubicBezTo>
                <a:close/>
                <a:moveTo>
                  <a:pt x="78" y="83"/>
                </a:moveTo>
                <a:cubicBezTo>
                  <a:pt x="27" y="83"/>
                  <a:pt x="27" y="83"/>
                  <a:pt x="27" y="83"/>
                </a:cubicBezTo>
                <a:cubicBezTo>
                  <a:pt x="53" y="64"/>
                  <a:pt x="53" y="64"/>
                  <a:pt x="53" y="64"/>
                </a:cubicBezTo>
                <a:cubicBezTo>
                  <a:pt x="55" y="63"/>
                  <a:pt x="56" y="61"/>
                  <a:pt x="56" y="59"/>
                </a:cubicBezTo>
                <a:cubicBezTo>
                  <a:pt x="56" y="57"/>
                  <a:pt x="55" y="56"/>
                  <a:pt x="53" y="54"/>
                </a:cubicBezTo>
                <a:cubicBezTo>
                  <a:pt x="27" y="36"/>
                  <a:pt x="27" y="36"/>
                  <a:pt x="27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62" y="66"/>
                  <a:pt x="62" y="66"/>
                  <a:pt x="62" y="66"/>
                </a:cubicBezTo>
                <a:cubicBezTo>
                  <a:pt x="62" y="69"/>
                  <a:pt x="64" y="72"/>
                  <a:pt x="68" y="72"/>
                </a:cubicBezTo>
                <a:cubicBezTo>
                  <a:pt x="78" y="72"/>
                  <a:pt x="78" y="72"/>
                  <a:pt x="78" y="72"/>
                </a:cubicBezTo>
                <a:lnTo>
                  <a:pt x="78" y="83"/>
                </a:lnTo>
                <a:close/>
                <a:moveTo>
                  <a:pt x="74" y="60"/>
                </a:moveTo>
                <a:cubicBezTo>
                  <a:pt x="74" y="12"/>
                  <a:pt x="74" y="12"/>
                  <a:pt x="74" y="12"/>
                </a:cubicBezTo>
                <a:cubicBezTo>
                  <a:pt x="188" y="12"/>
                  <a:pt x="188" y="12"/>
                  <a:pt x="188" y="12"/>
                </a:cubicBezTo>
                <a:cubicBezTo>
                  <a:pt x="188" y="60"/>
                  <a:pt x="188" y="60"/>
                  <a:pt x="188" y="60"/>
                </a:cubicBezTo>
                <a:lnTo>
                  <a:pt x="74" y="60"/>
                </a:lnTo>
                <a:close/>
                <a:moveTo>
                  <a:pt x="185" y="83"/>
                </a:moveTo>
                <a:cubicBezTo>
                  <a:pt x="185" y="72"/>
                  <a:pt x="185" y="72"/>
                  <a:pt x="185" y="72"/>
                </a:cubicBezTo>
                <a:cubicBezTo>
                  <a:pt x="195" y="72"/>
                  <a:pt x="195" y="72"/>
                  <a:pt x="195" y="72"/>
                </a:cubicBezTo>
                <a:cubicBezTo>
                  <a:pt x="198" y="72"/>
                  <a:pt x="201" y="69"/>
                  <a:pt x="201" y="66"/>
                </a:cubicBezTo>
                <a:cubicBezTo>
                  <a:pt x="201" y="36"/>
                  <a:pt x="201" y="36"/>
                  <a:pt x="201" y="36"/>
                </a:cubicBezTo>
                <a:cubicBezTo>
                  <a:pt x="236" y="36"/>
                  <a:pt x="236" y="36"/>
                  <a:pt x="236" y="36"/>
                </a:cubicBezTo>
                <a:cubicBezTo>
                  <a:pt x="209" y="54"/>
                  <a:pt x="209" y="54"/>
                  <a:pt x="209" y="54"/>
                </a:cubicBezTo>
                <a:cubicBezTo>
                  <a:pt x="208" y="56"/>
                  <a:pt x="207" y="57"/>
                  <a:pt x="207" y="59"/>
                </a:cubicBezTo>
                <a:cubicBezTo>
                  <a:pt x="207" y="61"/>
                  <a:pt x="208" y="63"/>
                  <a:pt x="209" y="64"/>
                </a:cubicBezTo>
                <a:cubicBezTo>
                  <a:pt x="236" y="83"/>
                  <a:pt x="236" y="83"/>
                  <a:pt x="236" y="83"/>
                </a:cubicBezTo>
                <a:lnTo>
                  <a:pt x="185" y="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9828235" y="2338489"/>
            <a:ext cx="201644" cy="260414"/>
          </a:xfrm>
          <a:custGeom>
            <a:rect l="l" t="t" r="r" b="b"/>
            <a:pathLst>
              <a:path w="52" h="69">
                <a:moveTo>
                  <a:pt x="0" y="53"/>
                </a:moveTo>
                <a:cubicBezTo>
                  <a:pt x="0" y="69"/>
                  <a:pt x="0" y="69"/>
                  <a:pt x="0" y="69"/>
                </a:cubicBezTo>
                <a:cubicBezTo>
                  <a:pt x="53" y="69"/>
                  <a:pt x="53" y="69"/>
                  <a:pt x="53" y="69"/>
                </a:cubicBezTo>
                <a:cubicBezTo>
                  <a:pt x="53" y="53"/>
                  <a:pt x="53" y="53"/>
                  <a:pt x="53" y="53"/>
                </a:cubicBezTo>
                <a:cubicBezTo>
                  <a:pt x="39" y="53"/>
                  <a:pt x="39" y="53"/>
                  <a:pt x="39" y="53"/>
                </a:cubicBezTo>
                <a:cubicBezTo>
                  <a:pt x="39" y="0"/>
                  <a:pt x="39" y="0"/>
                  <a:pt x="39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5" y="4"/>
                  <a:pt x="15" y="7"/>
                  <a:pt x="13" y="8"/>
                </a:cubicBezTo>
                <a:cubicBezTo>
                  <a:pt x="11" y="9"/>
                  <a:pt x="5" y="9"/>
                  <a:pt x="0" y="9"/>
                </a:cubicBezTo>
                <a:cubicBezTo>
                  <a:pt x="0" y="24"/>
                  <a:pt x="0" y="24"/>
                  <a:pt x="0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4" y="53"/>
                  <a:pt x="14" y="53"/>
                  <a:pt x="14" y="53"/>
                </a:cubicBezTo>
                <a:lnTo>
                  <a:pt x="0" y="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>
            <a:off x="9926772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36" name="AutoShape 36"/>
          <p:cNvSpPr/>
          <p:nvPr/>
        </p:nvSpPr>
        <p:spPr>
          <a:xfrm>
            <a:off x="9273500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883784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部分教师可能面临经济压力，难以承担培训费用。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864734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培训费用较高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培训中的挑战与困难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化学教学方法与技巧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484" r="3348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通过实验演示和操作，让学生直观地理解化学原理和现象，培养实验技能和科学态度。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实验教学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引导学生将所学化学知识应用到实际生活中，提高解决实际问题的能力。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实践应用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实验教学与实践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74" r="77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通过提问、小组讨论等形式，鼓励学生积极参与课堂活动，提高学习效果。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引导学生对化学问题进行深入探讨，激发创新思维和批判性思维。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课堂互动与讨论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讨论启发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课堂互动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知识传授与创新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知识系统化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帮助学生建立完整的化学知识体系，理解各知识点之间的联系和区别。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创新教育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鼓励学生在学习过程中提出新观点、新方法，培养创新意识和创新能力。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教师职业发展与成长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https://d.book118.com/935140322332011111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2024-09-17T23:35:59.313</cp:lastPrinted>
  <dcterms:created xsi:type="dcterms:W3CDTF">2024-09-17T15:35:59Z</dcterms:created>
  <dcterms:modified xsi:type="dcterms:W3CDTF">2024-09-17T15:36:01Z</dcterms:modified>
</cp:coreProperties>
</file>