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70C41C-DD3B-4FC9-9B91-C8172DAEEA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E1F4E2-713D-4443-AE59-E03385D89D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4E1EB7-11ED-4407-B5A4-31900D28C0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A8928A-6D52-4CE6-AB1B-A46999B67A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C4C223-4816-49CB-90AB-AE50442C1C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1AABE5-EB19-4F9E-ABC8-4544AC2097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76EE49-A632-4583-ABEC-F551ADD855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0B33BF-F48B-46E5-85E8-3A10B328B7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686513-3D6C-4E77-BFC8-32FA5A115F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AF7105-3BAF-4B31-B1FE-2232E0488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BB2542-2FA0-4187-891F-ACAA17B4E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5142022122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地理单招考试人口资源与环境问题解析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人口问题解析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资源问题解析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环境问题解析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人口、资源、环境关系探讨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国内外相关政策法规及实践经验分享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总结与展望：构建可持续发展社会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人口问题解析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0" r="20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人口数量的表示方法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人口数量是指某一地区在特定时间内的人口总数，通常以人口普查或抽样调查的方式获取。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人口增长的影响因素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人口增长受出生率、死亡率、迁入率和迁出率等多种因素影响，其中经济、文化、社会和自然环境等因素都会对人口增长产生直接或间接的影响。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人口增长的模式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根据不同地区和时间的人口增长特点，可分为原始型、传统型、过渡型和现代型四种人口增长模式。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人口数量与增长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人口分布受自然条件和经济社会发展的影响，呈现出不均匀的特点，如世界人口主要分布在亚洲、非洲和拉丁美洲等地区。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人口分布的特点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根据人口迁移的原因和目的，可分为经济型、社会型和环境型等不同类型的迁移。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人口迁移的类型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人口迁移对迁出地和迁入地都会产生影响，如促进经济发展、改变人口结构、影响文化传承等。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人口迁移的影响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人口分布与迁移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人口结构与素质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人口结构包括年龄结构、性别结构、职业结构等方面，不同国家和地区的人口结构存在差异，如发达国家老龄化问题严重，而发展中国家则面临人口年轻化的挑战。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人口素质的评价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人口素质是指人口在思想、文化、科技等方面的整体水平和能力，通常以受教育程度、科技创新能力等指标来评价。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提高人口素质的措施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提高人口素质是促进经济社会发展的重要措施之一，包括加强教育投入、推广科技创新、改善医疗卫生条件等。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人口结构的特点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资源问题解析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土地资源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包括耕地、林地、草地等，具有不可再生性和地域性。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水资源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包括地表水、地下水和大气水，具有循环性和时空分布不均的特点。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矿产资源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包括金属矿、非金属矿和能源矿等，具有不可再生性和开发利用的阶段性。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生物资源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包括动植物和微生物等，具有再生性和多样性。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自然资源类型与特点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资源利用结构多样化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人类对资源的利用结构日益多样化，从单一的利用方式向综合利用、循环利用等多元化方向发展。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资源开发与环境保护相协调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在资源开发过程中，越来越注重环境保护和可持续发展，努力实现资源开发与环境保护的相协调。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资源开发程度不断提高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随着科技的发展和人类对自然资源认识的深入，资源开发程度不断提高，对资源的利用也更加充分。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资源开发与利用现状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资源短缺与浪费问题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通过发展循环经济、推广节约技术和加强资源管理等方式，提高资源利用效率，减少资源浪费，是解决资源短缺与浪费问题的有效途径。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解决资源短缺与浪费问题的途径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随着人口的增长和经济的发展，人类对自然资源的需求不断增加，导致一些重要资源出现短缺现象，如水资源、能源等。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资源短缺问题日益严重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在资源利用过程中，由于技术落后、管理不善等原因，资源浪费现象普遍存在，加剧了资源短缺问题。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资源浪费现象普遍存在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环境问题解析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60" b="2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62" b="26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环境污染现状与危害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大气污染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工业废气、汽车尾气等排放导致大气中污染物浓度升高，引发雾霾、酸雨等环境问题，对人类健康和生态环境造成严重影响。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水体污染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工业废水、生活污水等未经处理直接排放，导致河流、湖泊等水体受到污染，影响水生生物生存和人类用水安全。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土壤污染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农药、化肥等过量使用，工业固体废弃物堆放等导致土壤受到污染，影响农作物生长和土壤生态系统平衡。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通过建立自然保护区，保护珍稀濒危物种及其栖息地，维护生物多样性。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自然保护区建设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8458" r="28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生态修复工程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推广生态农业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583" r="25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对受损生态系统进行修复，如植树造林、退耕还林、水土保持等工程措施，恢复生态系统功能。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减少化肥、农药使用，发展有机农业、生态农业，保护农田生态系统。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生态保护与恢复措施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https://d.book118.com/935142022122011040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2024-08-31T09:29:49.748</cp:lastPrinted>
  <dcterms:created xsi:type="dcterms:W3CDTF">2024-08-31T01:29:49Z</dcterms:created>
  <dcterms:modified xsi:type="dcterms:W3CDTF">2024-08-31T01:29:51Z</dcterms:modified>
</cp:coreProperties>
</file>