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37EC2-D09B-40B4-8F5F-E9D8FFBE3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FA170-F03B-4206-9E2D-AB43998FA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945C5-30AD-47E6-AE3B-8E7BB91BF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3E353-27D0-4EBB-8B79-09C7824AD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9A2D6D-3067-4E54-ACFE-CA835B85B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55D78F-EC38-4E38-8D9C-CC16CD2BE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B7C905-E023-45BC-A597-A23FE1154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DC852-F907-418A-A471-09F15278E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FF9E9-C039-4349-8DEB-B566962BA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7BC3E-60E7-486D-92E0-E14E29D8B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6C82D-9902-42BA-8EE2-E00458B3F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42124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应急预案管理的评估和改进流程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应急预案管理现状评估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应急预案管理问题诊断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应急预案管理改进方案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应急预案管理实施计划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推动应急管理发展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应急预案管理是应急管理的重要组成部分，评估和改进流程可以促进应急管理体系的不断完善和发展。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应急预案是为了应对突发事件而制定的一系列措施和计划，目的是减少事故损失，保障人民生命财产安全。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通过评估和改进应急预案，可以提高应急响应的效率和准确性，增强应急能力。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通过对应急预案的评估，可以识别出预案中存在的问题和不足，为改进提供依据。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提升预案质量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促进应急响应效率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改进流程可以针对识别出的问题，对预案进行修订和完善，提升预案的质量和实用性。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优化后的应急预案可以提高应急响应的速度和准确性，降低事故损失。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应急预案的评估和改进不仅有助于组织的应急管理水平的提升，还能促进组织整体的发展和进步。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评估和改进流程的意义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应急预案管理现状评估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预案覆盖面评估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检查现有预案是否覆盖所有可能发生的突发事件类型，以及预案中是否包含针对不同事件级别的响应措施。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预案内容评估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评估预案内容的完整性、准确性和可操作性，包括应急组织、通讯联络、现场处置、医疗救护、安全防护等方面的内容。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预案编制流程评估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检查预案编制过程是否符合相关标准和规范，是否经过充分的调研和论证，以及是否征求了相关专家和部门的意见。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预案编制情况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演练实施评估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检查演练过程中各环节的执行情况，包括预警发布、应急响应、现场处置、资源调配等方面的内容，以及参演人员的表现。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对演练效果进行综合评估，包括评估演练是否达到预期目的、检验预案的可行性和有效性，以及发现存在的问题和不足。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演练计划评估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评估演练计划的合理性、全面性和可操作性，包括演练目的、时间、地点、参与人员、物资准备等方面的内容。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预案演练情况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更新内容评估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评估预案更新内容的全面性、准确性和可操作性，包括新增或修订的应急组织、通讯联络、现场处置等方面的内容。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更新流程评估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检查预案更新过程是否符合相关标准和规范，是否经过充分的调研和论证，以及是否征求了相关专家和部门的意见。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更新频率评估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检查预案的更新频率是否合理，是否能够及时反映法律法规、技术标准、危险源等方面的变化。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预案更新情况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应急预案管理问题诊断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预案内容不完整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缺乏必要的应急措施、资源调配、通信联络等内容。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预案编制不规范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未按照国家或行业标准进行编制，缺乏统一格式和标准化管理。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预案缺乏针对性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未针对特定场景或风险进行编制，缺乏实际可操作性。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预案编制问题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未制定科学的演练计划，缺乏明确的演练目标和评估标准。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演练计划不合理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演练过程中存在走过场、形式化等问题，未达到预期效果。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演练实施不规范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未对演练效果进行全面、客观的评估，缺乏改进措施。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演练评估不充分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预案演练问题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未及时根据法律法规、技术标准等变化对应急预案进行更新。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更新不及时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更新后的预案内容与实际情况不符，缺乏可操作性。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更新内容不准确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未按照规定的流程进行更新，缺乏必要的审查和批准环节。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更新流程不规范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预案更新问题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应急预案管理改进方案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https://d.book118.com/935142124031011102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2024-09-10T22:57:27.274</cp:lastPrinted>
  <dcterms:created xsi:type="dcterms:W3CDTF">2024-09-10T14:57:27Z</dcterms:created>
  <dcterms:modified xsi:type="dcterms:W3CDTF">2024-09-10T14:57:29Z</dcterms:modified>
</cp:coreProperties>
</file>