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01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1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78E27-FB3F-419E-8021-29549193B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E85C5-7B29-4D6C-A053-EE6449818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990B8-9D71-4BC9-BBEE-C4686C389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AD510-1691-4DB2-9951-E8E26BEF6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6FC23E-7A4D-4174-9E9E-50734D943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3014F1-A13F-48FA-ACA8-3C5958067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6C186C-4084-4A2A-886E-8063002AF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E1BC9-8F97-441F-944E-515CB2ADE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59678-9F5D-46E1-9E20-A624E5320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8A53F-1CBA-470D-955E-F650E1993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ED321-4E37-4342-9944-A40FA3C6C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005" r:id="rId2"/>
    <p:sldLayoutId id="2147490006" r:id="rId3"/>
    <p:sldLayoutId id="2147490007" r:id="rId4"/>
    <p:sldLayoutId id="2147490008" r:id="rId5"/>
    <p:sldLayoutId id="2147490009" r:id="rId6"/>
    <p:sldLayoutId id="2147490010" r:id="rId7"/>
    <p:sldLayoutId id="2147490011" r:id="rId8"/>
    <p:sldLayoutId id="2147490012" r:id="rId9"/>
    <p:sldLayoutId id="2147490013" r:id="rId10"/>
    <p:sldLayoutId id="214749001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142140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空间几何体的三视图和直观图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12788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1350645"/>
            <a:ext cx="4683760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246507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2536825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空间几何体的三视图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365315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3724910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空间几何体的直观图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484124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4912995"/>
            <a:ext cx="4683760" cy="82486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空间几何体的三视图和直观图的比较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空间几何体的三视图</a:t>
            </a:r>
            <a:endParaRPr lang="zh-CN" altLang="en-US"/>
          </a:p>
        </p:txBody>
      </p:sp>
      <p:sp>
        <p:nvSpPr>
          <p:cNvPr id="10491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三视图的概念和作用</a:t>
            </a:r>
            <a:endParaRPr lang="zh-CN" altLang="en-US"/>
          </a:p>
        </p:txBody>
      </p:sp>
      <p:sp>
        <p:nvSpPr>
          <p:cNvPr id="104930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三视图：正视图、侧视图、俯视图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概念：通过三个不同角度的视图来描述物体的形状和结构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作用：便于理解和表达物体的空间结构，便于设计和制造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应用：广泛应用于工程设计、制造、建筑等领域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三视图的形成原理</a:t>
            </a:r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三视图是指主视图、俯视图和左视图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主视图是从物体的正面看，俯视图是从物体的上面看，左视图是从物体的左面看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三视图可以全面地反映物体的形状和结构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三视图的绘制需要遵循一定的规则和技巧，如比例、尺寸、线条等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三视图的基本要求</a:t>
            </a:r>
            <a:endParaRPr lang="zh-CN" altLang="en-US"/>
          </a:p>
        </p:txBody>
      </p:sp>
      <p:sp>
        <p:nvSpPr>
          <p:cNvPr id="10494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正视图：从正面看物体的形状，包括长、宽、高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俯视图：从上面看物体的形状，包括长、宽、高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三视图必须符合透视原理，即近大远小，近实远虚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侧视图：从侧面看物体的形状，包括长、宽、高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三视图的绘制方法</a:t>
            </a:r>
            <a:endParaRPr lang="zh-CN" altLang="en-US"/>
          </a:p>
        </p:txBody>
      </p:sp>
      <p:sp>
        <p:nvSpPr>
          <p:cNvPr id="1049478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确定观察方向：选择合适的观察方向，如正面、侧面、俯视等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确定坐标轴：建立三维坐标系，确定X、Y、Z轴的方向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绘制主视图：根据观察方向，绘制物体的主视图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绘制俯视图：根据观察方向，绘制物体的俯视图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绘制侧视图：根据观察方向，绘制物体的侧视图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标注尺寸：在视图中标注物体的尺寸，如长、宽、高等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空间几何体的直观图</a:t>
            </a:r>
            <a:endParaRPr lang="zh-CN" altLang="en-US"/>
          </a:p>
        </p:txBody>
      </p:sp>
      <p:sp>
        <p:nvSpPr>
          <p:cNvPr id="10495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https://d.book118.com/935142140233011034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1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宋体</vt:lpstr>
      <vt:lpstr>Office Theme</vt:lpstr>
      <vt:lpstr>空间几何体的三视图和直观图</vt:lpstr>
      <vt:lpstr>目录</vt:lpstr>
      <vt:lpstr>单击此处添加章节标题</vt:lpstr>
      <vt:lpstr>空间几何体的三视图</vt:lpstr>
      <vt:lpstr>PowerPoint Presentation</vt:lpstr>
      <vt:lpstr>三视图的概念和作用</vt:lpstr>
      <vt:lpstr>三视图的形成原理</vt:lpstr>
      <vt:lpstr>三视图的基本要求</vt:lpstr>
      <vt:lpstr>三视图的绘制方法</vt:lpstr>
      <vt:lpstr>空间几何体的直观图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2024-08-30T08:39:19.676</cp:lastPrinted>
  <dcterms:created xsi:type="dcterms:W3CDTF">2024-08-30T00:39:19Z</dcterms:created>
  <dcterms:modified xsi:type="dcterms:W3CDTF">2024-08-30T00:39:21Z</dcterms:modified>
</cp:coreProperties>
</file>